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57" r:id="rId3"/>
    <p:sldId id="263" r:id="rId4"/>
    <p:sldId id="265" r:id="rId5"/>
    <p:sldId id="266" r:id="rId6"/>
    <p:sldId id="267" r:id="rId7"/>
    <p:sldId id="258" r:id="rId8"/>
    <p:sldId id="260" r:id="rId9"/>
    <p:sldId id="259" r:id="rId10"/>
    <p:sldId id="269" r:id="rId11"/>
    <p:sldId id="270" r:id="rId12"/>
    <p:sldId id="271" r:id="rId13"/>
    <p:sldId id="268" r:id="rId14"/>
    <p:sldId id="272" r:id="rId15"/>
    <p:sldId id="273" r:id="rId16"/>
    <p:sldId id="276" r:id="rId17"/>
    <p:sldId id="277" r:id="rId18"/>
    <p:sldId id="274" r:id="rId19"/>
    <p:sldId id="275" r:id="rId20"/>
    <p:sldId id="287" r:id="rId21"/>
    <p:sldId id="288" r:id="rId22"/>
    <p:sldId id="280" r:id="rId23"/>
    <p:sldId id="261" r:id="rId24"/>
    <p:sldId id="278" r:id="rId25"/>
    <p:sldId id="279" r:id="rId26"/>
    <p:sldId id="281" r:id="rId27"/>
    <p:sldId id="285" r:id="rId28"/>
    <p:sldId id="286" r:id="rId29"/>
    <p:sldId id="284" r:id="rId30"/>
    <p:sldId id="283" r:id="rId31"/>
    <p:sldId id="282" r:id="rId32"/>
    <p:sldId id="289" r:id="rId33"/>
    <p:sldId id="290" r:id="rId34"/>
    <p:sldId id="291" r:id="rId35"/>
    <p:sldId id="292" r:id="rId36"/>
    <p:sldId id="293"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82" d="100"/>
          <a:sy n="82" d="100"/>
        </p:scale>
        <p:origin x="55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 Berg" userId="933e0584c1a547db" providerId="LiveId" clId="{1A6F6F5B-F1C5-4E58-97FA-8D27E5366174}"/>
    <pc:docChg chg="undo redo custSel addSld delSld modSld sldOrd">
      <pc:chgData name="Rob Berg" userId="933e0584c1a547db" providerId="LiveId" clId="{1A6F6F5B-F1C5-4E58-97FA-8D27E5366174}" dt="2023-07-15T09:02:29.801" v="3361" actId="207"/>
      <pc:docMkLst>
        <pc:docMk/>
      </pc:docMkLst>
      <pc:sldChg chg="modSp mod">
        <pc:chgData name="Rob Berg" userId="933e0584c1a547db" providerId="LiveId" clId="{1A6F6F5B-F1C5-4E58-97FA-8D27E5366174}" dt="2023-07-15T03:36:32.024" v="42" actId="20577"/>
        <pc:sldMkLst>
          <pc:docMk/>
          <pc:sldMk cId="1092142559" sldId="256"/>
        </pc:sldMkLst>
        <pc:spChg chg="mod">
          <ac:chgData name="Rob Berg" userId="933e0584c1a547db" providerId="LiveId" clId="{1A6F6F5B-F1C5-4E58-97FA-8D27E5366174}" dt="2023-07-15T03:36:32.024" v="42" actId="20577"/>
          <ac:spMkLst>
            <pc:docMk/>
            <pc:sldMk cId="1092142559" sldId="256"/>
            <ac:spMk id="2" creationId="{255B58D3-7D39-F3AF-7EF4-DB221201D6BF}"/>
          </ac:spMkLst>
        </pc:spChg>
      </pc:sldChg>
      <pc:sldChg chg="addSp delSp modSp new mod">
        <pc:chgData name="Rob Berg" userId="933e0584c1a547db" providerId="LiveId" clId="{1A6F6F5B-F1C5-4E58-97FA-8D27E5366174}" dt="2023-07-15T08:51:05.703" v="3224" actId="207"/>
        <pc:sldMkLst>
          <pc:docMk/>
          <pc:sldMk cId="240212414" sldId="257"/>
        </pc:sldMkLst>
        <pc:spChg chg="del">
          <ac:chgData name="Rob Berg" userId="933e0584c1a547db" providerId="LiveId" clId="{1A6F6F5B-F1C5-4E58-97FA-8D27E5366174}" dt="2023-07-15T03:41:32.777" v="44" actId="478"/>
          <ac:spMkLst>
            <pc:docMk/>
            <pc:sldMk cId="240212414" sldId="257"/>
            <ac:spMk id="2" creationId="{B3EBB639-82DC-AA18-46BE-FE282C444263}"/>
          </ac:spMkLst>
        </pc:spChg>
        <pc:spChg chg="mod">
          <ac:chgData name="Rob Berg" userId="933e0584c1a547db" providerId="LiveId" clId="{1A6F6F5B-F1C5-4E58-97FA-8D27E5366174}" dt="2023-07-15T08:51:05.703" v="3224" actId="207"/>
          <ac:spMkLst>
            <pc:docMk/>
            <pc:sldMk cId="240212414" sldId="257"/>
            <ac:spMk id="3" creationId="{AB8FF5C2-6ECC-BBC1-D249-E8D13F7DAB64}"/>
          </ac:spMkLst>
        </pc:spChg>
        <pc:spChg chg="add mod">
          <ac:chgData name="Rob Berg" userId="933e0584c1a547db" providerId="LiveId" clId="{1A6F6F5B-F1C5-4E58-97FA-8D27E5366174}" dt="2023-07-15T08:50:24.201" v="3214" actId="27636"/>
          <ac:spMkLst>
            <pc:docMk/>
            <pc:sldMk cId="240212414" sldId="257"/>
            <ac:spMk id="4" creationId="{78ED222C-19D6-BDFE-74F5-F81BA1E48DF8}"/>
          </ac:spMkLst>
        </pc:spChg>
      </pc:sldChg>
      <pc:sldChg chg="addSp delSp modSp new mod ord">
        <pc:chgData name="Rob Berg" userId="933e0584c1a547db" providerId="LiveId" clId="{1A6F6F5B-F1C5-4E58-97FA-8D27E5366174}" dt="2023-07-15T03:45:54.031" v="264" actId="20578"/>
        <pc:sldMkLst>
          <pc:docMk/>
          <pc:sldMk cId="2224569378" sldId="258"/>
        </pc:sldMkLst>
        <pc:spChg chg="del">
          <ac:chgData name="Rob Berg" userId="933e0584c1a547db" providerId="LiveId" clId="{1A6F6F5B-F1C5-4E58-97FA-8D27E5366174}" dt="2023-07-15T03:43:30.176" v="227" actId="478"/>
          <ac:spMkLst>
            <pc:docMk/>
            <pc:sldMk cId="2224569378" sldId="258"/>
            <ac:spMk id="2" creationId="{717E1539-BD90-9A5C-980B-005D903B1F95}"/>
          </ac:spMkLst>
        </pc:spChg>
        <pc:spChg chg="del">
          <ac:chgData name="Rob Berg" userId="933e0584c1a547db" providerId="LiveId" clId="{1A6F6F5B-F1C5-4E58-97FA-8D27E5366174}" dt="2023-07-15T03:43:32.101" v="228" actId="478"/>
          <ac:spMkLst>
            <pc:docMk/>
            <pc:sldMk cId="2224569378" sldId="258"/>
            <ac:spMk id="3" creationId="{EEBC4A81-9CCE-7D8F-04BE-A06666800A07}"/>
          </ac:spMkLst>
        </pc:spChg>
        <pc:spChg chg="add del mod">
          <ac:chgData name="Rob Berg" userId="933e0584c1a547db" providerId="LiveId" clId="{1A6F6F5B-F1C5-4E58-97FA-8D27E5366174}" dt="2023-07-15T03:43:41.299" v="230" actId="478"/>
          <ac:spMkLst>
            <pc:docMk/>
            <pc:sldMk cId="2224569378" sldId="258"/>
            <ac:spMk id="4" creationId="{AA74D995-DCCE-C742-BDB3-6A6DAB106BDA}"/>
          </ac:spMkLst>
        </pc:spChg>
        <pc:picChg chg="add mod">
          <ac:chgData name="Rob Berg" userId="933e0584c1a547db" providerId="LiveId" clId="{1A6F6F5B-F1C5-4E58-97FA-8D27E5366174}" dt="2023-07-15T03:43:49.130" v="233" actId="14100"/>
          <ac:picMkLst>
            <pc:docMk/>
            <pc:sldMk cId="2224569378" sldId="258"/>
            <ac:picMk id="6" creationId="{2D172990-23B2-A3A4-4525-EA5628ADED01}"/>
          </ac:picMkLst>
        </pc:picChg>
      </pc:sldChg>
      <pc:sldChg chg="addSp modSp new mod">
        <pc:chgData name="Rob Berg" userId="933e0584c1a547db" providerId="LiveId" clId="{1A6F6F5B-F1C5-4E58-97FA-8D27E5366174}" dt="2023-07-15T09:00:13.103" v="3323" actId="207"/>
        <pc:sldMkLst>
          <pc:docMk/>
          <pc:sldMk cId="2042840592" sldId="259"/>
        </pc:sldMkLst>
        <pc:spChg chg="mod">
          <ac:chgData name="Rob Berg" userId="933e0584c1a547db" providerId="LiveId" clId="{1A6F6F5B-F1C5-4E58-97FA-8D27E5366174}" dt="2023-07-15T08:59:58.448" v="3284" actId="1076"/>
          <ac:spMkLst>
            <pc:docMk/>
            <pc:sldMk cId="2042840592" sldId="259"/>
            <ac:spMk id="2" creationId="{DA2F5505-CFCA-B1AE-CCCA-CA56563406F3}"/>
          </ac:spMkLst>
        </pc:spChg>
        <pc:spChg chg="mod">
          <ac:chgData name="Rob Berg" userId="933e0584c1a547db" providerId="LiveId" clId="{1A6F6F5B-F1C5-4E58-97FA-8D27E5366174}" dt="2023-07-15T09:00:13.103" v="3323" actId="207"/>
          <ac:spMkLst>
            <pc:docMk/>
            <pc:sldMk cId="2042840592" sldId="259"/>
            <ac:spMk id="3" creationId="{99D4A524-E39F-3444-4077-C7E95EAC4557}"/>
          </ac:spMkLst>
        </pc:spChg>
        <pc:picChg chg="add mod">
          <ac:chgData name="Rob Berg" userId="933e0584c1a547db" providerId="LiveId" clId="{1A6F6F5B-F1C5-4E58-97FA-8D27E5366174}" dt="2023-07-15T09:00:05.602" v="3322" actId="1038"/>
          <ac:picMkLst>
            <pc:docMk/>
            <pc:sldMk cId="2042840592" sldId="259"/>
            <ac:picMk id="5" creationId="{30BBCDE3-A733-CFE9-3167-D836768E35E7}"/>
          </ac:picMkLst>
        </pc:picChg>
      </pc:sldChg>
      <pc:sldChg chg="modSp new mod">
        <pc:chgData name="Rob Berg" userId="933e0584c1a547db" providerId="LiveId" clId="{1A6F6F5B-F1C5-4E58-97FA-8D27E5366174}" dt="2023-07-15T08:59:47.529" v="3281" actId="20577"/>
        <pc:sldMkLst>
          <pc:docMk/>
          <pc:sldMk cId="2746459515" sldId="260"/>
        </pc:sldMkLst>
        <pc:spChg chg="mod">
          <ac:chgData name="Rob Berg" userId="933e0584c1a547db" providerId="LiveId" clId="{1A6F6F5B-F1C5-4E58-97FA-8D27E5366174}" dt="2023-07-15T08:59:36.205" v="3278" actId="1076"/>
          <ac:spMkLst>
            <pc:docMk/>
            <pc:sldMk cId="2746459515" sldId="260"/>
            <ac:spMk id="2" creationId="{14C6BC42-D81C-5443-F227-F651ED97BB53}"/>
          </ac:spMkLst>
        </pc:spChg>
        <pc:spChg chg="mod">
          <ac:chgData name="Rob Berg" userId="933e0584c1a547db" providerId="LiveId" clId="{1A6F6F5B-F1C5-4E58-97FA-8D27E5366174}" dt="2023-07-15T08:59:47.529" v="3281" actId="20577"/>
          <ac:spMkLst>
            <pc:docMk/>
            <pc:sldMk cId="2746459515" sldId="260"/>
            <ac:spMk id="3" creationId="{8C466F9D-C0BF-FF2C-BC4E-4C7AD4CF0709}"/>
          </ac:spMkLst>
        </pc:spChg>
      </pc:sldChg>
      <pc:sldChg chg="addSp delSp modSp add mod ord">
        <pc:chgData name="Rob Berg" userId="933e0584c1a547db" providerId="LiveId" clId="{1A6F6F5B-F1C5-4E58-97FA-8D27E5366174}" dt="2023-07-15T06:09:47.630" v="1912"/>
        <pc:sldMkLst>
          <pc:docMk/>
          <pc:sldMk cId="1463597116" sldId="261"/>
        </pc:sldMkLst>
        <pc:spChg chg="mod">
          <ac:chgData name="Rob Berg" userId="933e0584c1a547db" providerId="LiveId" clId="{1A6F6F5B-F1C5-4E58-97FA-8D27E5366174}" dt="2023-07-15T06:08:56.027" v="1900" actId="14100"/>
          <ac:spMkLst>
            <pc:docMk/>
            <pc:sldMk cId="1463597116" sldId="261"/>
            <ac:spMk id="2" creationId="{14C6BC42-D81C-5443-F227-F651ED97BB53}"/>
          </ac:spMkLst>
        </pc:spChg>
        <pc:spChg chg="del">
          <ac:chgData name="Rob Berg" userId="933e0584c1a547db" providerId="LiveId" clId="{1A6F6F5B-F1C5-4E58-97FA-8D27E5366174}" dt="2023-07-15T06:09:03.721" v="1901" actId="478"/>
          <ac:spMkLst>
            <pc:docMk/>
            <pc:sldMk cId="1463597116" sldId="261"/>
            <ac:spMk id="3" creationId="{8C466F9D-C0BF-FF2C-BC4E-4C7AD4CF0709}"/>
          </ac:spMkLst>
        </pc:spChg>
        <pc:spChg chg="add mod">
          <ac:chgData name="Rob Berg" userId="933e0584c1a547db" providerId="LiveId" clId="{1A6F6F5B-F1C5-4E58-97FA-8D27E5366174}" dt="2023-07-15T06:09:35.230" v="1910" actId="1076"/>
          <ac:spMkLst>
            <pc:docMk/>
            <pc:sldMk cId="1463597116" sldId="261"/>
            <ac:spMk id="4" creationId="{BE944457-19DE-BB49-DFC0-A90F8251E42A}"/>
          </ac:spMkLst>
        </pc:spChg>
        <pc:picChg chg="add mod">
          <ac:chgData name="Rob Berg" userId="933e0584c1a547db" providerId="LiveId" clId="{1A6F6F5B-F1C5-4E58-97FA-8D27E5366174}" dt="2023-07-15T06:09:07.849" v="1904" actId="1076"/>
          <ac:picMkLst>
            <pc:docMk/>
            <pc:sldMk cId="1463597116" sldId="261"/>
            <ac:picMk id="5" creationId="{C73145DD-2D6B-5C12-67BF-A2AEB0BEDDF3}"/>
          </ac:picMkLst>
        </pc:picChg>
      </pc:sldChg>
      <pc:sldChg chg="add del replId">
        <pc:chgData name="Rob Berg" userId="933e0584c1a547db" providerId="LiveId" clId="{1A6F6F5B-F1C5-4E58-97FA-8D27E5366174}" dt="2023-07-15T08:49:16.066" v="3153" actId="47"/>
        <pc:sldMkLst>
          <pc:docMk/>
          <pc:sldMk cId="1605735322" sldId="262"/>
        </pc:sldMkLst>
      </pc:sldChg>
      <pc:sldChg chg="addSp delSp modSp new mod ord">
        <pc:chgData name="Rob Berg" userId="933e0584c1a547db" providerId="LiveId" clId="{1A6F6F5B-F1C5-4E58-97FA-8D27E5366174}" dt="2023-07-15T08:50:44.437" v="3218" actId="1076"/>
        <pc:sldMkLst>
          <pc:docMk/>
          <pc:sldMk cId="3183113492" sldId="263"/>
        </pc:sldMkLst>
        <pc:spChg chg="mod">
          <ac:chgData name="Rob Berg" userId="933e0584c1a547db" providerId="LiveId" clId="{1A6F6F5B-F1C5-4E58-97FA-8D27E5366174}" dt="2023-07-15T08:50:34.679" v="3217" actId="1076"/>
          <ac:spMkLst>
            <pc:docMk/>
            <pc:sldMk cId="3183113492" sldId="263"/>
            <ac:spMk id="2" creationId="{EBD7324F-25EE-AA17-65FD-944DFCC03714}"/>
          </ac:spMkLst>
        </pc:spChg>
        <pc:spChg chg="del">
          <ac:chgData name="Rob Berg" userId="933e0584c1a547db" providerId="LiveId" clId="{1A6F6F5B-F1C5-4E58-97FA-8D27E5366174}" dt="2023-07-15T03:50:56.078" v="290" actId="478"/>
          <ac:spMkLst>
            <pc:docMk/>
            <pc:sldMk cId="3183113492" sldId="263"/>
            <ac:spMk id="3" creationId="{71A5421B-4366-E9BB-4AF3-6F4714BEDD52}"/>
          </ac:spMkLst>
        </pc:spChg>
        <pc:picChg chg="add mod">
          <ac:chgData name="Rob Berg" userId="933e0584c1a547db" providerId="LiveId" clId="{1A6F6F5B-F1C5-4E58-97FA-8D27E5366174}" dt="2023-07-15T08:50:44.437" v="3218" actId="1076"/>
          <ac:picMkLst>
            <pc:docMk/>
            <pc:sldMk cId="3183113492" sldId="263"/>
            <ac:picMk id="5" creationId="{D6C81DD3-01D8-AC2A-38F0-358CDCC27DFD}"/>
          </ac:picMkLst>
        </pc:picChg>
        <pc:picChg chg="add mod">
          <ac:chgData name="Rob Berg" userId="933e0584c1a547db" providerId="LiveId" clId="{1A6F6F5B-F1C5-4E58-97FA-8D27E5366174}" dt="2023-07-15T08:50:44.437" v="3218" actId="1076"/>
          <ac:picMkLst>
            <pc:docMk/>
            <pc:sldMk cId="3183113492" sldId="263"/>
            <ac:picMk id="7" creationId="{2B03DF01-F8A2-4D1F-B2AE-FF52EF37D41F}"/>
          </ac:picMkLst>
        </pc:picChg>
      </pc:sldChg>
      <pc:sldChg chg="new del">
        <pc:chgData name="Rob Berg" userId="933e0584c1a547db" providerId="LiveId" clId="{1A6F6F5B-F1C5-4E58-97FA-8D27E5366174}" dt="2023-07-15T03:52:32.023" v="333" actId="680"/>
        <pc:sldMkLst>
          <pc:docMk/>
          <pc:sldMk cId="2184387353" sldId="264"/>
        </pc:sldMkLst>
      </pc:sldChg>
      <pc:sldChg chg="delSp add del mod">
        <pc:chgData name="Rob Berg" userId="933e0584c1a547db" providerId="LiveId" clId="{1A6F6F5B-F1C5-4E58-97FA-8D27E5366174}" dt="2023-07-15T03:52:53.452" v="337" actId="2696"/>
        <pc:sldMkLst>
          <pc:docMk/>
          <pc:sldMk cId="3058389174" sldId="264"/>
        </pc:sldMkLst>
        <pc:picChg chg="del">
          <ac:chgData name="Rob Berg" userId="933e0584c1a547db" providerId="LiveId" clId="{1A6F6F5B-F1C5-4E58-97FA-8D27E5366174}" dt="2023-07-15T03:52:36.413" v="335" actId="478"/>
          <ac:picMkLst>
            <pc:docMk/>
            <pc:sldMk cId="3058389174" sldId="264"/>
            <ac:picMk id="5" creationId="{D6C81DD3-01D8-AC2A-38F0-358CDCC27DFD}"/>
          </ac:picMkLst>
        </pc:picChg>
        <pc:picChg chg="del">
          <ac:chgData name="Rob Berg" userId="933e0584c1a547db" providerId="LiveId" clId="{1A6F6F5B-F1C5-4E58-97FA-8D27E5366174}" dt="2023-07-15T03:52:36.413" v="335" actId="478"/>
          <ac:picMkLst>
            <pc:docMk/>
            <pc:sldMk cId="3058389174" sldId="264"/>
            <ac:picMk id="7" creationId="{2B03DF01-F8A2-4D1F-B2AE-FF52EF37D41F}"/>
          </ac:picMkLst>
        </pc:picChg>
      </pc:sldChg>
      <pc:sldChg chg="modSp new mod">
        <pc:chgData name="Rob Berg" userId="933e0584c1a547db" providerId="LiveId" clId="{1A6F6F5B-F1C5-4E58-97FA-8D27E5366174}" dt="2023-07-15T08:58:53.496" v="3242" actId="207"/>
        <pc:sldMkLst>
          <pc:docMk/>
          <pc:sldMk cId="193079279" sldId="265"/>
        </pc:sldMkLst>
        <pc:spChg chg="mod">
          <ac:chgData name="Rob Berg" userId="933e0584c1a547db" providerId="LiveId" clId="{1A6F6F5B-F1C5-4E58-97FA-8D27E5366174}" dt="2023-07-15T08:50:52.318" v="3221" actId="1076"/>
          <ac:spMkLst>
            <pc:docMk/>
            <pc:sldMk cId="193079279" sldId="265"/>
            <ac:spMk id="2" creationId="{C49755E0-8243-6EA0-A87E-F582CAB2E7ED}"/>
          </ac:spMkLst>
        </pc:spChg>
        <pc:spChg chg="mod">
          <ac:chgData name="Rob Berg" userId="933e0584c1a547db" providerId="LiveId" clId="{1A6F6F5B-F1C5-4E58-97FA-8D27E5366174}" dt="2023-07-15T08:58:53.496" v="3242" actId="207"/>
          <ac:spMkLst>
            <pc:docMk/>
            <pc:sldMk cId="193079279" sldId="265"/>
            <ac:spMk id="3" creationId="{00493EC7-DACF-D0D3-9156-771C8A2F3D69}"/>
          </ac:spMkLst>
        </pc:spChg>
      </pc:sldChg>
      <pc:sldChg chg="addSp delSp modSp new mod">
        <pc:chgData name="Rob Berg" userId="933e0584c1a547db" providerId="LiveId" clId="{1A6F6F5B-F1C5-4E58-97FA-8D27E5366174}" dt="2023-07-15T08:58:41.169" v="3241" actId="1076"/>
        <pc:sldMkLst>
          <pc:docMk/>
          <pc:sldMk cId="551422341" sldId="266"/>
        </pc:sldMkLst>
        <pc:spChg chg="mod">
          <ac:chgData name="Rob Berg" userId="933e0584c1a547db" providerId="LiveId" clId="{1A6F6F5B-F1C5-4E58-97FA-8D27E5366174}" dt="2023-07-15T08:51:18.789" v="3229" actId="1076"/>
          <ac:spMkLst>
            <pc:docMk/>
            <pc:sldMk cId="551422341" sldId="266"/>
            <ac:spMk id="2" creationId="{1AD349F0-5D23-E0C4-BCE6-B12C30602F4F}"/>
          </ac:spMkLst>
        </pc:spChg>
        <pc:spChg chg="mod">
          <ac:chgData name="Rob Berg" userId="933e0584c1a547db" providerId="LiveId" clId="{1A6F6F5B-F1C5-4E58-97FA-8D27E5366174}" dt="2023-07-15T08:51:36.922" v="3233" actId="207"/>
          <ac:spMkLst>
            <pc:docMk/>
            <pc:sldMk cId="551422341" sldId="266"/>
            <ac:spMk id="3" creationId="{B497E42B-F17D-85B0-5E48-CCD9ADD8B533}"/>
          </ac:spMkLst>
        </pc:spChg>
        <pc:spChg chg="add mod">
          <ac:chgData name="Rob Berg" userId="933e0584c1a547db" providerId="LiveId" clId="{1A6F6F5B-F1C5-4E58-97FA-8D27E5366174}" dt="2023-07-15T08:52:36.642" v="3234" actId="2711"/>
          <ac:spMkLst>
            <pc:docMk/>
            <pc:sldMk cId="551422341" sldId="266"/>
            <ac:spMk id="4" creationId="{863DC1AF-ECCF-9E54-083A-4E41C3AE0F67}"/>
          </ac:spMkLst>
        </pc:spChg>
        <pc:picChg chg="add mod">
          <ac:chgData name="Rob Berg" userId="933e0584c1a547db" providerId="LiveId" clId="{1A6F6F5B-F1C5-4E58-97FA-8D27E5366174}" dt="2023-07-15T08:58:41.169" v="3241" actId="1076"/>
          <ac:picMkLst>
            <pc:docMk/>
            <pc:sldMk cId="551422341" sldId="266"/>
            <ac:picMk id="5" creationId="{A0C0A7D7-414B-C255-0AB9-75568FE85CCF}"/>
          </ac:picMkLst>
        </pc:picChg>
        <pc:picChg chg="add del mod">
          <ac:chgData name="Rob Berg" userId="933e0584c1a547db" providerId="LiveId" clId="{1A6F6F5B-F1C5-4E58-97FA-8D27E5366174}" dt="2023-07-15T08:58:12.446" v="3239" actId="21"/>
          <ac:picMkLst>
            <pc:docMk/>
            <pc:sldMk cId="551422341" sldId="266"/>
            <ac:picMk id="13314" creationId="{EBB16D18-18F9-0FA2-F7B3-8506B04F41E9}"/>
          </ac:picMkLst>
        </pc:picChg>
      </pc:sldChg>
      <pc:sldChg chg="addSp modSp new mod">
        <pc:chgData name="Rob Berg" userId="933e0584c1a547db" providerId="LiveId" clId="{1A6F6F5B-F1C5-4E58-97FA-8D27E5366174}" dt="2023-07-15T08:59:24.267" v="3275" actId="1037"/>
        <pc:sldMkLst>
          <pc:docMk/>
          <pc:sldMk cId="3686362779" sldId="267"/>
        </pc:sldMkLst>
        <pc:spChg chg="mod">
          <ac:chgData name="Rob Berg" userId="933e0584c1a547db" providerId="LiveId" clId="{1A6F6F5B-F1C5-4E58-97FA-8D27E5366174}" dt="2023-07-15T08:59:18.846" v="3246" actId="1076"/>
          <ac:spMkLst>
            <pc:docMk/>
            <pc:sldMk cId="3686362779" sldId="267"/>
            <ac:spMk id="2" creationId="{8FCE5E0C-EBD3-B4AC-BD7B-2D110B164D91}"/>
          </ac:spMkLst>
        </pc:spChg>
        <pc:spChg chg="mod">
          <ac:chgData name="Rob Berg" userId="933e0584c1a547db" providerId="LiveId" clId="{1A6F6F5B-F1C5-4E58-97FA-8D27E5366174}" dt="2023-07-15T08:59:24.267" v="3275" actId="1037"/>
          <ac:spMkLst>
            <pc:docMk/>
            <pc:sldMk cId="3686362779" sldId="267"/>
            <ac:spMk id="3" creationId="{A94B6A8E-1B60-E112-4621-B63B86714C99}"/>
          </ac:spMkLst>
        </pc:spChg>
        <pc:picChg chg="add mod">
          <ac:chgData name="Rob Berg" userId="933e0584c1a547db" providerId="LiveId" clId="{1A6F6F5B-F1C5-4E58-97FA-8D27E5366174}" dt="2023-07-15T08:59:24.267" v="3275" actId="1037"/>
          <ac:picMkLst>
            <pc:docMk/>
            <pc:sldMk cId="3686362779" sldId="267"/>
            <ac:picMk id="5" creationId="{6DB0A123-224D-62CA-741D-72CBB253D1C1}"/>
          </ac:picMkLst>
        </pc:picChg>
        <pc:picChg chg="add mod">
          <ac:chgData name="Rob Berg" userId="933e0584c1a547db" providerId="LiveId" clId="{1A6F6F5B-F1C5-4E58-97FA-8D27E5366174}" dt="2023-07-15T08:59:24.267" v="3275" actId="1037"/>
          <ac:picMkLst>
            <pc:docMk/>
            <pc:sldMk cId="3686362779" sldId="267"/>
            <ac:picMk id="1026" creationId="{4259302F-8F2C-D915-1888-C5BB88C4492F}"/>
          </ac:picMkLst>
        </pc:picChg>
      </pc:sldChg>
      <pc:sldChg chg="modSp add mod">
        <pc:chgData name="Rob Berg" userId="933e0584c1a547db" providerId="LiveId" clId="{1A6F6F5B-F1C5-4E58-97FA-8D27E5366174}" dt="2023-07-15T09:00:53.498" v="3332" actId="207"/>
        <pc:sldMkLst>
          <pc:docMk/>
          <pc:sldMk cId="2685880106" sldId="268"/>
        </pc:sldMkLst>
        <pc:spChg chg="mod">
          <ac:chgData name="Rob Berg" userId="933e0584c1a547db" providerId="LiveId" clId="{1A6F6F5B-F1C5-4E58-97FA-8D27E5366174}" dt="2023-07-15T09:00:39.102" v="3330" actId="1076"/>
          <ac:spMkLst>
            <pc:docMk/>
            <pc:sldMk cId="2685880106" sldId="268"/>
            <ac:spMk id="2" creationId="{DA2F5505-CFCA-B1AE-CCCA-CA56563406F3}"/>
          </ac:spMkLst>
        </pc:spChg>
        <pc:spChg chg="mod">
          <ac:chgData name="Rob Berg" userId="933e0584c1a547db" providerId="LiveId" clId="{1A6F6F5B-F1C5-4E58-97FA-8D27E5366174}" dt="2023-07-15T09:00:53.498" v="3332" actId="207"/>
          <ac:spMkLst>
            <pc:docMk/>
            <pc:sldMk cId="2685880106" sldId="268"/>
            <ac:spMk id="3" creationId="{99D4A524-E39F-3444-4077-C7E95EAC4557}"/>
          </ac:spMkLst>
        </pc:spChg>
      </pc:sldChg>
      <pc:sldChg chg="addSp delSp modSp add mod">
        <pc:chgData name="Rob Berg" userId="933e0584c1a547db" providerId="LiveId" clId="{1A6F6F5B-F1C5-4E58-97FA-8D27E5366174}" dt="2023-07-15T09:00:25.014" v="3327" actId="1076"/>
        <pc:sldMkLst>
          <pc:docMk/>
          <pc:sldMk cId="3562867165" sldId="269"/>
        </pc:sldMkLst>
        <pc:spChg chg="mod">
          <ac:chgData name="Rob Berg" userId="933e0584c1a547db" providerId="LiveId" clId="{1A6F6F5B-F1C5-4E58-97FA-8D27E5366174}" dt="2023-07-15T09:00:23.141" v="3326" actId="1076"/>
          <ac:spMkLst>
            <pc:docMk/>
            <pc:sldMk cId="3562867165" sldId="269"/>
            <ac:spMk id="2" creationId="{DA2F5505-CFCA-B1AE-CCCA-CA56563406F3}"/>
          </ac:spMkLst>
        </pc:spChg>
        <pc:spChg chg="del">
          <ac:chgData name="Rob Berg" userId="933e0584c1a547db" providerId="LiveId" clId="{1A6F6F5B-F1C5-4E58-97FA-8D27E5366174}" dt="2023-07-15T05:00:04.700" v="1465" actId="478"/>
          <ac:spMkLst>
            <pc:docMk/>
            <pc:sldMk cId="3562867165" sldId="269"/>
            <ac:spMk id="3" creationId="{99D4A524-E39F-3444-4077-C7E95EAC4557}"/>
          </ac:spMkLst>
        </pc:spChg>
        <pc:spChg chg="add del mod">
          <ac:chgData name="Rob Berg" userId="933e0584c1a547db" providerId="LiveId" clId="{1A6F6F5B-F1C5-4E58-97FA-8D27E5366174}" dt="2023-07-15T05:00:07.177" v="1466" actId="478"/>
          <ac:spMkLst>
            <pc:docMk/>
            <pc:sldMk cId="3562867165" sldId="269"/>
            <ac:spMk id="6" creationId="{4EC2FFF6-90AD-60AC-C070-7D03BA0FDB1C}"/>
          </ac:spMkLst>
        </pc:spChg>
        <pc:picChg chg="del">
          <ac:chgData name="Rob Berg" userId="933e0584c1a547db" providerId="LiveId" clId="{1A6F6F5B-F1C5-4E58-97FA-8D27E5366174}" dt="2023-07-15T05:00:09.732" v="1467" actId="478"/>
          <ac:picMkLst>
            <pc:docMk/>
            <pc:sldMk cId="3562867165" sldId="269"/>
            <ac:picMk id="5" creationId="{30BBCDE3-A733-CFE9-3167-D836768E35E7}"/>
          </ac:picMkLst>
        </pc:picChg>
        <pc:picChg chg="add mod">
          <ac:chgData name="Rob Berg" userId="933e0584c1a547db" providerId="LiveId" clId="{1A6F6F5B-F1C5-4E58-97FA-8D27E5366174}" dt="2023-07-15T09:00:25.014" v="3327" actId="1076"/>
          <ac:picMkLst>
            <pc:docMk/>
            <pc:sldMk cId="3562867165" sldId="269"/>
            <ac:picMk id="8" creationId="{22D13EE4-769B-E3A3-34E7-22BD13A88D0A}"/>
          </ac:picMkLst>
        </pc:picChg>
      </pc:sldChg>
      <pc:sldChg chg="addSp delSp modSp add mod">
        <pc:chgData name="Rob Berg" userId="933e0584c1a547db" providerId="LiveId" clId="{1A6F6F5B-F1C5-4E58-97FA-8D27E5366174}" dt="2023-07-15T05:02:50.675" v="1480" actId="14100"/>
        <pc:sldMkLst>
          <pc:docMk/>
          <pc:sldMk cId="2639393002" sldId="270"/>
        </pc:sldMkLst>
        <pc:spChg chg="mod">
          <ac:chgData name="Rob Berg" userId="933e0584c1a547db" providerId="LiveId" clId="{1A6F6F5B-F1C5-4E58-97FA-8D27E5366174}" dt="2023-07-15T05:02:40.941" v="1478" actId="1076"/>
          <ac:spMkLst>
            <pc:docMk/>
            <pc:sldMk cId="2639393002" sldId="270"/>
            <ac:spMk id="2" creationId="{DA2F5505-CFCA-B1AE-CCCA-CA56563406F3}"/>
          </ac:spMkLst>
        </pc:spChg>
        <pc:picChg chg="add mod">
          <ac:chgData name="Rob Berg" userId="933e0584c1a547db" providerId="LiveId" clId="{1A6F6F5B-F1C5-4E58-97FA-8D27E5366174}" dt="2023-07-15T05:02:50.675" v="1480" actId="14100"/>
          <ac:picMkLst>
            <pc:docMk/>
            <pc:sldMk cId="2639393002" sldId="270"/>
            <ac:picMk id="4" creationId="{5D42E9EA-A877-8D0B-C1C9-A2A806B45F4A}"/>
          </ac:picMkLst>
        </pc:picChg>
        <pc:picChg chg="del">
          <ac:chgData name="Rob Berg" userId="933e0584c1a547db" providerId="LiveId" clId="{1A6F6F5B-F1C5-4E58-97FA-8D27E5366174}" dt="2023-07-15T05:02:31.839" v="1473" actId="478"/>
          <ac:picMkLst>
            <pc:docMk/>
            <pc:sldMk cId="2639393002" sldId="270"/>
            <ac:picMk id="8" creationId="{22D13EE4-769B-E3A3-34E7-22BD13A88D0A}"/>
          </ac:picMkLst>
        </pc:picChg>
      </pc:sldChg>
      <pc:sldChg chg="new del">
        <pc:chgData name="Rob Berg" userId="933e0584c1a547db" providerId="LiveId" clId="{1A6F6F5B-F1C5-4E58-97FA-8D27E5366174}" dt="2023-07-15T05:02:26.101" v="1471" actId="680"/>
        <pc:sldMkLst>
          <pc:docMk/>
          <pc:sldMk cId="4207334621" sldId="270"/>
        </pc:sldMkLst>
      </pc:sldChg>
      <pc:sldChg chg="addSp delSp modSp add mod">
        <pc:chgData name="Rob Berg" userId="933e0584c1a547db" providerId="LiveId" clId="{1A6F6F5B-F1C5-4E58-97FA-8D27E5366174}" dt="2023-07-15T05:04:27.461" v="1502" actId="14100"/>
        <pc:sldMkLst>
          <pc:docMk/>
          <pc:sldMk cId="371984232" sldId="271"/>
        </pc:sldMkLst>
        <pc:spChg chg="mod">
          <ac:chgData name="Rob Berg" userId="933e0584c1a547db" providerId="LiveId" clId="{1A6F6F5B-F1C5-4E58-97FA-8D27E5366174}" dt="2023-07-15T05:04:19.129" v="1498" actId="20577"/>
          <ac:spMkLst>
            <pc:docMk/>
            <pc:sldMk cId="371984232" sldId="271"/>
            <ac:spMk id="2" creationId="{DA2F5505-CFCA-B1AE-CCCA-CA56563406F3}"/>
          </ac:spMkLst>
        </pc:spChg>
        <pc:picChg chg="del">
          <ac:chgData name="Rob Berg" userId="933e0584c1a547db" providerId="LiveId" clId="{1A6F6F5B-F1C5-4E58-97FA-8D27E5366174}" dt="2023-07-15T05:04:21.207" v="1499" actId="478"/>
          <ac:picMkLst>
            <pc:docMk/>
            <pc:sldMk cId="371984232" sldId="271"/>
            <ac:picMk id="4" creationId="{5D42E9EA-A877-8D0B-C1C9-A2A806B45F4A}"/>
          </ac:picMkLst>
        </pc:picChg>
        <pc:picChg chg="add mod">
          <ac:chgData name="Rob Berg" userId="933e0584c1a547db" providerId="LiveId" clId="{1A6F6F5B-F1C5-4E58-97FA-8D27E5366174}" dt="2023-07-15T05:04:27.461" v="1502" actId="14100"/>
          <ac:picMkLst>
            <pc:docMk/>
            <pc:sldMk cId="371984232" sldId="271"/>
            <ac:picMk id="5" creationId="{F9B6CA4D-2C3E-02BA-A9B7-095BF17CAFF4}"/>
          </ac:picMkLst>
        </pc:picChg>
      </pc:sldChg>
      <pc:sldChg chg="addSp delSp modSp add mod ord">
        <pc:chgData name="Rob Berg" userId="933e0584c1a547db" providerId="LiveId" clId="{1A6F6F5B-F1C5-4E58-97FA-8D27E5366174}" dt="2023-07-15T05:18:38.954" v="1526" actId="1076"/>
        <pc:sldMkLst>
          <pc:docMk/>
          <pc:sldMk cId="741615924" sldId="272"/>
        </pc:sldMkLst>
        <pc:spChg chg="mod">
          <ac:chgData name="Rob Berg" userId="933e0584c1a547db" providerId="LiveId" clId="{1A6F6F5B-F1C5-4E58-97FA-8D27E5366174}" dt="2023-07-15T05:06:08.684" v="1518" actId="20577"/>
          <ac:spMkLst>
            <pc:docMk/>
            <pc:sldMk cId="741615924" sldId="272"/>
            <ac:spMk id="2" creationId="{DA2F5505-CFCA-B1AE-CCCA-CA56563406F3}"/>
          </ac:spMkLst>
        </pc:spChg>
        <pc:picChg chg="del">
          <ac:chgData name="Rob Berg" userId="933e0584c1a547db" providerId="LiveId" clId="{1A6F6F5B-F1C5-4E58-97FA-8D27E5366174}" dt="2023-07-15T05:06:04.435" v="1517" actId="478"/>
          <ac:picMkLst>
            <pc:docMk/>
            <pc:sldMk cId="741615924" sldId="272"/>
            <ac:picMk id="4" creationId="{5D42E9EA-A877-8D0B-C1C9-A2A806B45F4A}"/>
          </ac:picMkLst>
        </pc:picChg>
        <pc:picChg chg="add mod">
          <ac:chgData name="Rob Berg" userId="933e0584c1a547db" providerId="LiveId" clId="{1A6F6F5B-F1C5-4E58-97FA-8D27E5366174}" dt="2023-07-15T05:18:38.954" v="1526" actId="1076"/>
          <ac:picMkLst>
            <pc:docMk/>
            <pc:sldMk cId="741615924" sldId="272"/>
            <ac:picMk id="5" creationId="{F36ADC5C-0B01-5391-5EE4-A4EAB0B3A835}"/>
          </ac:picMkLst>
        </pc:picChg>
        <pc:picChg chg="add mod">
          <ac:chgData name="Rob Berg" userId="933e0584c1a547db" providerId="LiveId" clId="{1A6F6F5B-F1C5-4E58-97FA-8D27E5366174}" dt="2023-07-15T05:18:37.424" v="1525" actId="1076"/>
          <ac:picMkLst>
            <pc:docMk/>
            <pc:sldMk cId="741615924" sldId="272"/>
            <ac:picMk id="2050" creationId="{C24A1115-8746-AFD6-AB0D-59C2610AFF32}"/>
          </ac:picMkLst>
        </pc:picChg>
      </pc:sldChg>
      <pc:sldChg chg="addSp delSp modSp add mod">
        <pc:chgData name="Rob Berg" userId="933e0584c1a547db" providerId="LiveId" clId="{1A6F6F5B-F1C5-4E58-97FA-8D27E5366174}" dt="2023-07-15T05:21:33.195" v="1530" actId="1076"/>
        <pc:sldMkLst>
          <pc:docMk/>
          <pc:sldMk cId="2519549578" sldId="273"/>
        </pc:sldMkLst>
        <pc:picChg chg="add mod">
          <ac:chgData name="Rob Berg" userId="933e0584c1a547db" providerId="LiveId" clId="{1A6F6F5B-F1C5-4E58-97FA-8D27E5366174}" dt="2023-07-15T05:21:33.195" v="1530" actId="1076"/>
          <ac:picMkLst>
            <pc:docMk/>
            <pc:sldMk cId="2519549578" sldId="273"/>
            <ac:picMk id="4" creationId="{95502E1C-4D1E-628B-A671-FE129CCF9284}"/>
          </ac:picMkLst>
        </pc:picChg>
        <pc:picChg chg="del">
          <ac:chgData name="Rob Berg" userId="933e0584c1a547db" providerId="LiveId" clId="{1A6F6F5B-F1C5-4E58-97FA-8D27E5366174}" dt="2023-07-15T05:21:29.954" v="1528" actId="478"/>
          <ac:picMkLst>
            <pc:docMk/>
            <pc:sldMk cId="2519549578" sldId="273"/>
            <ac:picMk id="5" creationId="{F36ADC5C-0B01-5391-5EE4-A4EAB0B3A835}"/>
          </ac:picMkLst>
        </pc:picChg>
        <pc:picChg chg="del">
          <ac:chgData name="Rob Berg" userId="933e0584c1a547db" providerId="LiveId" clId="{1A6F6F5B-F1C5-4E58-97FA-8D27E5366174}" dt="2023-07-15T05:21:29.954" v="1528" actId="478"/>
          <ac:picMkLst>
            <pc:docMk/>
            <pc:sldMk cId="2519549578" sldId="273"/>
            <ac:picMk id="2050" creationId="{C24A1115-8746-AFD6-AB0D-59C2610AFF32}"/>
          </ac:picMkLst>
        </pc:picChg>
      </pc:sldChg>
      <pc:sldChg chg="addSp delSp modSp add mod">
        <pc:chgData name="Rob Berg" userId="933e0584c1a547db" providerId="LiveId" clId="{1A6F6F5B-F1C5-4E58-97FA-8D27E5366174}" dt="2023-07-15T05:53:40.431" v="1702" actId="1076"/>
        <pc:sldMkLst>
          <pc:docMk/>
          <pc:sldMk cId="1572747799" sldId="274"/>
        </pc:sldMkLst>
        <pc:spChg chg="mod">
          <ac:chgData name="Rob Berg" userId="933e0584c1a547db" providerId="LiveId" clId="{1A6F6F5B-F1C5-4E58-97FA-8D27E5366174}" dt="2023-07-15T05:22:24.077" v="1557" actId="20577"/>
          <ac:spMkLst>
            <pc:docMk/>
            <pc:sldMk cId="1572747799" sldId="274"/>
            <ac:spMk id="2" creationId="{DA2F5505-CFCA-B1AE-CCCA-CA56563406F3}"/>
          </ac:spMkLst>
        </pc:spChg>
        <pc:spChg chg="add">
          <ac:chgData name="Rob Berg" userId="933e0584c1a547db" providerId="LiveId" clId="{1A6F6F5B-F1C5-4E58-97FA-8D27E5366174}" dt="2023-07-15T05:22:47.500" v="1559"/>
          <ac:spMkLst>
            <pc:docMk/>
            <pc:sldMk cId="1572747799" sldId="274"/>
            <ac:spMk id="3" creationId="{AED83940-43D7-7214-EB80-CF62121E9C04}"/>
          </ac:spMkLst>
        </pc:spChg>
        <pc:spChg chg="add mod">
          <ac:chgData name="Rob Berg" userId="933e0584c1a547db" providerId="LiveId" clId="{1A6F6F5B-F1C5-4E58-97FA-8D27E5366174}" dt="2023-07-15T05:22:56.538" v="1560"/>
          <ac:spMkLst>
            <pc:docMk/>
            <pc:sldMk cId="1572747799" sldId="274"/>
            <ac:spMk id="5" creationId="{6DA0C871-7291-AD59-6A5E-56DB6ABF0D33}"/>
          </ac:spMkLst>
        </pc:spChg>
        <pc:picChg chg="del">
          <ac:chgData name="Rob Berg" userId="933e0584c1a547db" providerId="LiveId" clId="{1A6F6F5B-F1C5-4E58-97FA-8D27E5366174}" dt="2023-07-15T05:22:25.715" v="1558" actId="478"/>
          <ac:picMkLst>
            <pc:docMk/>
            <pc:sldMk cId="1572747799" sldId="274"/>
            <ac:picMk id="4" creationId="{95502E1C-4D1E-628B-A671-FE129CCF9284}"/>
          </ac:picMkLst>
        </pc:picChg>
        <pc:picChg chg="add mod">
          <ac:chgData name="Rob Berg" userId="933e0584c1a547db" providerId="LiveId" clId="{1A6F6F5B-F1C5-4E58-97FA-8D27E5366174}" dt="2023-07-15T05:24:58.830" v="1569" actId="14100"/>
          <ac:picMkLst>
            <pc:docMk/>
            <pc:sldMk cId="1572747799" sldId="274"/>
            <ac:picMk id="7" creationId="{A59A733D-F143-B702-E02B-A64580C6AC38}"/>
          </ac:picMkLst>
        </pc:picChg>
        <pc:picChg chg="add mod">
          <ac:chgData name="Rob Berg" userId="933e0584c1a547db" providerId="LiveId" clId="{1A6F6F5B-F1C5-4E58-97FA-8D27E5366174}" dt="2023-07-15T05:53:33.878" v="1699" actId="1076"/>
          <ac:picMkLst>
            <pc:docMk/>
            <pc:sldMk cId="1572747799" sldId="274"/>
            <ac:picMk id="9" creationId="{B184F58D-F49B-0464-9BD6-EA5A04600FCC}"/>
          </ac:picMkLst>
        </pc:picChg>
        <pc:picChg chg="add mod">
          <ac:chgData name="Rob Berg" userId="933e0584c1a547db" providerId="LiveId" clId="{1A6F6F5B-F1C5-4E58-97FA-8D27E5366174}" dt="2023-07-15T05:53:40.431" v="1702" actId="1076"/>
          <ac:picMkLst>
            <pc:docMk/>
            <pc:sldMk cId="1572747799" sldId="274"/>
            <ac:picMk id="11" creationId="{DE0096D6-A0A6-167F-8E7E-27C750001CEB}"/>
          </ac:picMkLst>
        </pc:picChg>
      </pc:sldChg>
      <pc:sldChg chg="addSp delSp modSp add mod">
        <pc:chgData name="Rob Berg" userId="933e0584c1a547db" providerId="LiveId" clId="{1A6F6F5B-F1C5-4E58-97FA-8D27E5366174}" dt="2023-07-15T07:27:33.280" v="2391" actId="1076"/>
        <pc:sldMkLst>
          <pc:docMk/>
          <pc:sldMk cId="2325480288" sldId="275"/>
        </pc:sldMkLst>
        <pc:picChg chg="add mod">
          <ac:chgData name="Rob Berg" userId="933e0584c1a547db" providerId="LiveId" clId="{1A6F6F5B-F1C5-4E58-97FA-8D27E5366174}" dt="2023-07-15T07:27:02.716" v="2383" actId="1076"/>
          <ac:picMkLst>
            <pc:docMk/>
            <pc:sldMk cId="2325480288" sldId="275"/>
            <ac:picMk id="6" creationId="{1DC5F41E-5C4A-8689-74F6-2723F33E9DB1}"/>
          </ac:picMkLst>
        </pc:picChg>
        <pc:picChg chg="del">
          <ac:chgData name="Rob Berg" userId="933e0584c1a547db" providerId="LiveId" clId="{1A6F6F5B-F1C5-4E58-97FA-8D27E5366174}" dt="2023-07-15T05:26:04.507" v="1571" actId="478"/>
          <ac:picMkLst>
            <pc:docMk/>
            <pc:sldMk cId="2325480288" sldId="275"/>
            <ac:picMk id="7" creationId="{A59A733D-F143-B702-E02B-A64580C6AC38}"/>
          </ac:picMkLst>
        </pc:picChg>
        <pc:picChg chg="del">
          <ac:chgData name="Rob Berg" userId="933e0584c1a547db" providerId="LiveId" clId="{1A6F6F5B-F1C5-4E58-97FA-8D27E5366174}" dt="2023-07-15T05:26:04.507" v="1571" actId="478"/>
          <ac:picMkLst>
            <pc:docMk/>
            <pc:sldMk cId="2325480288" sldId="275"/>
            <ac:picMk id="9" creationId="{B184F58D-F49B-0464-9BD6-EA5A04600FCC}"/>
          </ac:picMkLst>
        </pc:picChg>
        <pc:picChg chg="add mod">
          <ac:chgData name="Rob Berg" userId="933e0584c1a547db" providerId="LiveId" clId="{1A6F6F5B-F1C5-4E58-97FA-8D27E5366174}" dt="2023-07-15T07:27:33.280" v="2391" actId="1076"/>
          <ac:picMkLst>
            <pc:docMk/>
            <pc:sldMk cId="2325480288" sldId="275"/>
            <ac:picMk id="10" creationId="{8496613A-07FD-4E57-B8DA-C062FA369D21}"/>
          </ac:picMkLst>
        </pc:picChg>
        <pc:picChg chg="add mod">
          <ac:chgData name="Rob Berg" userId="933e0584c1a547db" providerId="LiveId" clId="{1A6F6F5B-F1C5-4E58-97FA-8D27E5366174}" dt="2023-07-15T07:27:29.629" v="2390" actId="14100"/>
          <ac:picMkLst>
            <pc:docMk/>
            <pc:sldMk cId="2325480288" sldId="275"/>
            <ac:picMk id="11" creationId="{88429A7E-99EC-BB90-6C7C-A14676A4D217}"/>
          </ac:picMkLst>
        </pc:picChg>
        <pc:picChg chg="add mod">
          <ac:chgData name="Rob Berg" userId="933e0584c1a547db" providerId="LiveId" clId="{1A6F6F5B-F1C5-4E58-97FA-8D27E5366174}" dt="2023-07-15T07:27:00.632" v="2382" actId="14100"/>
          <ac:picMkLst>
            <pc:docMk/>
            <pc:sldMk cId="2325480288" sldId="275"/>
            <ac:picMk id="4098" creationId="{B8EFD7C4-93D0-3C3C-820D-9EF895A1D931}"/>
          </ac:picMkLst>
        </pc:picChg>
      </pc:sldChg>
      <pc:sldChg chg="addSp delSp modSp add mod">
        <pc:chgData name="Rob Berg" userId="933e0584c1a547db" providerId="LiveId" clId="{1A6F6F5B-F1C5-4E58-97FA-8D27E5366174}" dt="2023-07-15T05:34:37.928" v="1614" actId="478"/>
        <pc:sldMkLst>
          <pc:docMk/>
          <pc:sldMk cId="3558460291" sldId="276"/>
        </pc:sldMkLst>
        <pc:spChg chg="mod">
          <ac:chgData name="Rob Berg" userId="933e0584c1a547db" providerId="LiveId" clId="{1A6F6F5B-F1C5-4E58-97FA-8D27E5366174}" dt="2023-07-15T05:33:39.377" v="1600" actId="404"/>
          <ac:spMkLst>
            <pc:docMk/>
            <pc:sldMk cId="3558460291" sldId="276"/>
            <ac:spMk id="2" creationId="{DA2F5505-CFCA-B1AE-CCCA-CA56563406F3}"/>
          </ac:spMkLst>
        </pc:spChg>
        <pc:spChg chg="add del mod">
          <ac:chgData name="Rob Berg" userId="933e0584c1a547db" providerId="LiveId" clId="{1A6F6F5B-F1C5-4E58-97FA-8D27E5366174}" dt="2023-07-15T05:34:37.928" v="1614" actId="478"/>
          <ac:spMkLst>
            <pc:docMk/>
            <pc:sldMk cId="3558460291" sldId="276"/>
            <ac:spMk id="11" creationId="{EB2738E0-301E-0F08-5FD1-7129ECF133B2}"/>
          </ac:spMkLst>
        </pc:spChg>
        <pc:spChg chg="add del mod">
          <ac:chgData name="Rob Berg" userId="933e0584c1a547db" providerId="LiveId" clId="{1A6F6F5B-F1C5-4E58-97FA-8D27E5366174}" dt="2023-07-15T05:34:35.772" v="1613" actId="478"/>
          <ac:spMkLst>
            <pc:docMk/>
            <pc:sldMk cId="3558460291" sldId="276"/>
            <ac:spMk id="13" creationId="{27523E79-2155-CF6B-91CE-752035FA8411}"/>
          </ac:spMkLst>
        </pc:spChg>
        <pc:picChg chg="del">
          <ac:chgData name="Rob Berg" userId="933e0584c1a547db" providerId="LiveId" clId="{1A6F6F5B-F1C5-4E58-97FA-8D27E5366174}" dt="2023-07-15T05:29:45.574" v="1576" actId="478"/>
          <ac:picMkLst>
            <pc:docMk/>
            <pc:sldMk cId="3558460291" sldId="276"/>
            <ac:picMk id="4" creationId="{95502E1C-4D1E-628B-A671-FE129CCF9284}"/>
          </ac:picMkLst>
        </pc:picChg>
        <pc:picChg chg="add del mod">
          <ac:chgData name="Rob Berg" userId="933e0584c1a547db" providerId="LiveId" clId="{1A6F6F5B-F1C5-4E58-97FA-8D27E5366174}" dt="2023-07-15T05:34:11.374" v="1605" actId="1076"/>
          <ac:picMkLst>
            <pc:docMk/>
            <pc:sldMk cId="3558460291" sldId="276"/>
            <ac:picMk id="5" creationId="{1658FBF8-8999-0EDE-5047-70E21132C8AC}"/>
          </ac:picMkLst>
        </pc:picChg>
        <pc:picChg chg="add mod">
          <ac:chgData name="Rob Berg" userId="933e0584c1a547db" providerId="LiveId" clId="{1A6F6F5B-F1C5-4E58-97FA-8D27E5366174}" dt="2023-07-15T05:31:22.150" v="1582" actId="1076"/>
          <ac:picMkLst>
            <pc:docMk/>
            <pc:sldMk cId="3558460291" sldId="276"/>
            <ac:picMk id="7" creationId="{B1E0202C-C87E-0C4D-C537-6D5379C0E3F4}"/>
          </ac:picMkLst>
        </pc:picChg>
        <pc:picChg chg="add mod">
          <ac:chgData name="Rob Berg" userId="933e0584c1a547db" providerId="LiveId" clId="{1A6F6F5B-F1C5-4E58-97FA-8D27E5366174}" dt="2023-07-15T05:32:11.341" v="1585" actId="1076"/>
          <ac:picMkLst>
            <pc:docMk/>
            <pc:sldMk cId="3558460291" sldId="276"/>
            <ac:picMk id="9" creationId="{1EC694BD-D5C8-1A50-BDD5-448ECB7522AD}"/>
          </ac:picMkLst>
        </pc:picChg>
      </pc:sldChg>
      <pc:sldChg chg="addSp delSp modSp add mod">
        <pc:chgData name="Rob Berg" userId="933e0584c1a547db" providerId="LiveId" clId="{1A6F6F5B-F1C5-4E58-97FA-8D27E5366174}" dt="2023-07-15T05:39:52.135" v="1681" actId="313"/>
        <pc:sldMkLst>
          <pc:docMk/>
          <pc:sldMk cId="1968689490" sldId="277"/>
        </pc:sldMkLst>
        <pc:spChg chg="add mod">
          <ac:chgData name="Rob Berg" userId="933e0584c1a547db" providerId="LiveId" clId="{1A6F6F5B-F1C5-4E58-97FA-8D27E5366174}" dt="2023-07-15T05:39:42.411" v="1678" actId="1036"/>
          <ac:spMkLst>
            <pc:docMk/>
            <pc:sldMk cId="1968689490" sldId="277"/>
            <ac:spMk id="4" creationId="{ABC62A7C-4393-72F4-3AEA-858CF1550D69}"/>
          </ac:spMkLst>
        </pc:spChg>
        <pc:spChg chg="add mod">
          <ac:chgData name="Rob Berg" userId="933e0584c1a547db" providerId="LiveId" clId="{1A6F6F5B-F1C5-4E58-97FA-8D27E5366174}" dt="2023-07-15T05:38:44.430" v="1640" actId="1076"/>
          <ac:spMkLst>
            <pc:docMk/>
            <pc:sldMk cId="1968689490" sldId="277"/>
            <ac:spMk id="8" creationId="{0934B6B1-5F3B-01C3-E0C4-FAE5A86F212E}"/>
          </ac:spMkLst>
        </pc:spChg>
        <pc:spChg chg="mod">
          <ac:chgData name="Rob Berg" userId="933e0584c1a547db" providerId="LiveId" clId="{1A6F6F5B-F1C5-4E58-97FA-8D27E5366174}" dt="2023-07-15T05:38:30.270" v="1637" actId="108"/>
          <ac:spMkLst>
            <pc:docMk/>
            <pc:sldMk cId="1968689490" sldId="277"/>
            <ac:spMk id="11" creationId="{EB2738E0-301E-0F08-5FD1-7129ECF133B2}"/>
          </ac:spMkLst>
        </pc:spChg>
        <pc:spChg chg="add mod">
          <ac:chgData name="Rob Berg" userId="933e0584c1a547db" providerId="LiveId" clId="{1A6F6F5B-F1C5-4E58-97FA-8D27E5366174}" dt="2023-07-15T05:39:52.135" v="1681" actId="313"/>
          <ac:spMkLst>
            <pc:docMk/>
            <pc:sldMk cId="1968689490" sldId="277"/>
            <ac:spMk id="12" creationId="{6A269A26-8F6B-AB8B-F84C-769DCFFA5196}"/>
          </ac:spMkLst>
        </pc:spChg>
        <pc:spChg chg="mod">
          <ac:chgData name="Rob Berg" userId="933e0584c1a547db" providerId="LiveId" clId="{1A6F6F5B-F1C5-4E58-97FA-8D27E5366174}" dt="2023-07-15T05:38:34.125" v="1638" actId="108"/>
          <ac:spMkLst>
            <pc:docMk/>
            <pc:sldMk cId="1968689490" sldId="277"/>
            <ac:spMk id="13" creationId="{27523E79-2155-CF6B-91CE-752035FA8411}"/>
          </ac:spMkLst>
        </pc:spChg>
        <pc:picChg chg="del mod">
          <ac:chgData name="Rob Berg" userId="933e0584c1a547db" providerId="LiveId" clId="{1A6F6F5B-F1C5-4E58-97FA-8D27E5366174}" dt="2023-07-15T05:34:28.586" v="1610" actId="478"/>
          <ac:picMkLst>
            <pc:docMk/>
            <pc:sldMk cId="1968689490" sldId="277"/>
            <ac:picMk id="5" creationId="{1658FBF8-8999-0EDE-5047-70E21132C8AC}"/>
          </ac:picMkLst>
        </pc:picChg>
        <pc:picChg chg="del mod">
          <ac:chgData name="Rob Berg" userId="933e0584c1a547db" providerId="LiveId" clId="{1A6F6F5B-F1C5-4E58-97FA-8D27E5366174}" dt="2023-07-15T05:34:28.586" v="1610" actId="478"/>
          <ac:picMkLst>
            <pc:docMk/>
            <pc:sldMk cId="1968689490" sldId="277"/>
            <ac:picMk id="7" creationId="{B1E0202C-C87E-0C4D-C537-6D5379C0E3F4}"/>
          </ac:picMkLst>
        </pc:picChg>
        <pc:picChg chg="del mod">
          <ac:chgData name="Rob Berg" userId="933e0584c1a547db" providerId="LiveId" clId="{1A6F6F5B-F1C5-4E58-97FA-8D27E5366174}" dt="2023-07-15T05:34:28.586" v="1610" actId="478"/>
          <ac:picMkLst>
            <pc:docMk/>
            <pc:sldMk cId="1968689490" sldId="277"/>
            <ac:picMk id="9" creationId="{1EC694BD-D5C8-1A50-BDD5-448ECB7522AD}"/>
          </ac:picMkLst>
        </pc:picChg>
      </pc:sldChg>
      <pc:sldChg chg="addSp delSp modSp add mod">
        <pc:chgData name="Rob Berg" userId="933e0584c1a547db" providerId="LiveId" clId="{1A6F6F5B-F1C5-4E58-97FA-8D27E5366174}" dt="2023-07-15T06:04:11.940" v="1749" actId="1076"/>
        <pc:sldMkLst>
          <pc:docMk/>
          <pc:sldMk cId="2948585373" sldId="278"/>
        </pc:sldMkLst>
        <pc:spChg chg="mod">
          <ac:chgData name="Rob Berg" userId="933e0584c1a547db" providerId="LiveId" clId="{1A6F6F5B-F1C5-4E58-97FA-8D27E5366174}" dt="2023-07-15T05:56:19.862" v="1736" actId="20577"/>
          <ac:spMkLst>
            <pc:docMk/>
            <pc:sldMk cId="2948585373" sldId="278"/>
            <ac:spMk id="2" creationId="{DA2F5505-CFCA-B1AE-CCCA-CA56563406F3}"/>
          </ac:spMkLst>
        </pc:spChg>
        <pc:picChg chg="del">
          <ac:chgData name="Rob Berg" userId="933e0584c1a547db" providerId="LiveId" clId="{1A6F6F5B-F1C5-4E58-97FA-8D27E5366174}" dt="2023-07-15T05:56:22.957" v="1737" actId="478"/>
          <ac:picMkLst>
            <pc:docMk/>
            <pc:sldMk cId="2948585373" sldId="278"/>
            <ac:picMk id="6" creationId="{1DC5F41E-5C4A-8689-74F6-2723F33E9DB1}"/>
          </ac:picMkLst>
        </pc:picChg>
        <pc:picChg chg="add mod">
          <ac:chgData name="Rob Berg" userId="933e0584c1a547db" providerId="LiveId" clId="{1A6F6F5B-F1C5-4E58-97FA-8D27E5366174}" dt="2023-07-15T06:03:52.841" v="1744" actId="14100"/>
          <ac:picMkLst>
            <pc:docMk/>
            <pc:sldMk cId="2948585373" sldId="278"/>
            <ac:picMk id="7" creationId="{7D3AE273-4569-B4D9-44FB-31350F5FAD27}"/>
          </ac:picMkLst>
        </pc:picChg>
        <pc:picChg chg="add mod">
          <ac:chgData name="Rob Berg" userId="933e0584c1a547db" providerId="LiveId" clId="{1A6F6F5B-F1C5-4E58-97FA-8D27E5366174}" dt="2023-07-15T06:03:55.848" v="1745" actId="1076"/>
          <ac:picMkLst>
            <pc:docMk/>
            <pc:sldMk cId="2948585373" sldId="278"/>
            <ac:picMk id="8" creationId="{D9BF46B9-1919-3FF0-073C-33EAB005FF38}"/>
          </ac:picMkLst>
        </pc:picChg>
        <pc:picChg chg="add mod">
          <ac:chgData name="Rob Berg" userId="933e0584c1a547db" providerId="LiveId" clId="{1A6F6F5B-F1C5-4E58-97FA-8D27E5366174}" dt="2023-07-15T06:04:11.940" v="1749" actId="1076"/>
          <ac:picMkLst>
            <pc:docMk/>
            <pc:sldMk cId="2948585373" sldId="278"/>
            <ac:picMk id="9" creationId="{40EA18D4-E44E-B9AA-C6EC-99C8DC0CF80E}"/>
          </ac:picMkLst>
        </pc:picChg>
        <pc:picChg chg="del">
          <ac:chgData name="Rob Berg" userId="933e0584c1a547db" providerId="LiveId" clId="{1A6F6F5B-F1C5-4E58-97FA-8D27E5366174}" dt="2023-07-15T05:56:22.957" v="1737" actId="478"/>
          <ac:picMkLst>
            <pc:docMk/>
            <pc:sldMk cId="2948585373" sldId="278"/>
            <ac:picMk id="10" creationId="{8496613A-07FD-4E57-B8DA-C062FA369D21}"/>
          </ac:picMkLst>
        </pc:picChg>
        <pc:picChg chg="del">
          <ac:chgData name="Rob Berg" userId="933e0584c1a547db" providerId="LiveId" clId="{1A6F6F5B-F1C5-4E58-97FA-8D27E5366174}" dt="2023-07-15T05:56:22.957" v="1737" actId="478"/>
          <ac:picMkLst>
            <pc:docMk/>
            <pc:sldMk cId="2948585373" sldId="278"/>
            <ac:picMk id="4098" creationId="{B8EFD7C4-93D0-3C3C-820D-9EF895A1D931}"/>
          </ac:picMkLst>
        </pc:picChg>
      </pc:sldChg>
      <pc:sldChg chg="addSp delSp modSp add mod">
        <pc:chgData name="Rob Berg" userId="933e0584c1a547db" providerId="LiveId" clId="{1A6F6F5B-F1C5-4E58-97FA-8D27E5366174}" dt="2023-07-15T08:07:18.295" v="2486" actId="14100"/>
        <pc:sldMkLst>
          <pc:docMk/>
          <pc:sldMk cId="4134796350" sldId="279"/>
        </pc:sldMkLst>
        <pc:picChg chg="add mod">
          <ac:chgData name="Rob Berg" userId="933e0584c1a547db" providerId="LiveId" clId="{1A6F6F5B-F1C5-4E58-97FA-8D27E5366174}" dt="2023-07-15T08:07:18.295" v="2486" actId="14100"/>
          <ac:picMkLst>
            <pc:docMk/>
            <pc:sldMk cId="4134796350" sldId="279"/>
            <ac:picMk id="4" creationId="{1508FBFB-418D-0E01-75B7-D1464EF1DB61}"/>
          </ac:picMkLst>
        </pc:picChg>
        <pc:picChg chg="add mod">
          <ac:chgData name="Rob Berg" userId="933e0584c1a547db" providerId="LiveId" clId="{1A6F6F5B-F1C5-4E58-97FA-8D27E5366174}" dt="2023-07-15T06:06:05.840" v="1756" actId="1076"/>
          <ac:picMkLst>
            <pc:docMk/>
            <pc:sldMk cId="4134796350" sldId="279"/>
            <ac:picMk id="6" creationId="{0BE6EE2E-FBE4-9758-9BDD-6CF55203CE10}"/>
          </ac:picMkLst>
        </pc:picChg>
        <pc:picChg chg="del">
          <ac:chgData name="Rob Berg" userId="933e0584c1a547db" providerId="LiveId" clId="{1A6F6F5B-F1C5-4E58-97FA-8D27E5366174}" dt="2023-07-15T06:04:35.421" v="1751" actId="478"/>
          <ac:picMkLst>
            <pc:docMk/>
            <pc:sldMk cId="4134796350" sldId="279"/>
            <ac:picMk id="7" creationId="{7D3AE273-4569-B4D9-44FB-31350F5FAD27}"/>
          </ac:picMkLst>
        </pc:picChg>
        <pc:picChg chg="del">
          <ac:chgData name="Rob Berg" userId="933e0584c1a547db" providerId="LiveId" clId="{1A6F6F5B-F1C5-4E58-97FA-8D27E5366174}" dt="2023-07-15T06:04:35.421" v="1751" actId="478"/>
          <ac:picMkLst>
            <pc:docMk/>
            <pc:sldMk cId="4134796350" sldId="279"/>
            <ac:picMk id="8" creationId="{D9BF46B9-1919-3FF0-073C-33EAB005FF38}"/>
          </ac:picMkLst>
        </pc:picChg>
        <pc:picChg chg="del">
          <ac:chgData name="Rob Berg" userId="933e0584c1a547db" providerId="LiveId" clId="{1A6F6F5B-F1C5-4E58-97FA-8D27E5366174}" dt="2023-07-15T06:04:35.421" v="1751" actId="478"/>
          <ac:picMkLst>
            <pc:docMk/>
            <pc:sldMk cId="4134796350" sldId="279"/>
            <ac:picMk id="9" creationId="{40EA18D4-E44E-B9AA-C6EC-99C8DC0CF80E}"/>
          </ac:picMkLst>
        </pc:picChg>
      </pc:sldChg>
      <pc:sldChg chg="addSp delSp modSp add mod ord">
        <pc:chgData name="Rob Berg" userId="933e0584c1a547db" providerId="LiveId" clId="{1A6F6F5B-F1C5-4E58-97FA-8D27E5366174}" dt="2023-07-15T09:01:49.047" v="3360" actId="207"/>
        <pc:sldMkLst>
          <pc:docMk/>
          <pc:sldMk cId="2541405351" sldId="280"/>
        </pc:sldMkLst>
        <pc:spChg chg="mod">
          <ac:chgData name="Rob Berg" userId="933e0584c1a547db" providerId="LiveId" clId="{1A6F6F5B-F1C5-4E58-97FA-8D27E5366174}" dt="2023-07-15T09:01:38.491" v="3337" actId="1076"/>
          <ac:spMkLst>
            <pc:docMk/>
            <pc:sldMk cId="2541405351" sldId="280"/>
            <ac:spMk id="2" creationId="{DA2F5505-CFCA-B1AE-CCCA-CA56563406F3}"/>
          </ac:spMkLst>
        </pc:spChg>
        <pc:spChg chg="add mod">
          <ac:chgData name="Rob Berg" userId="933e0584c1a547db" providerId="LiveId" clId="{1A6F6F5B-F1C5-4E58-97FA-8D27E5366174}" dt="2023-07-15T09:01:49.047" v="3360" actId="207"/>
          <ac:spMkLst>
            <pc:docMk/>
            <pc:sldMk cId="2541405351" sldId="280"/>
            <ac:spMk id="9" creationId="{8521CF18-2E2D-EC5C-03AD-D8A95B866E77}"/>
          </ac:spMkLst>
        </pc:spChg>
        <pc:spChg chg="add mod">
          <ac:chgData name="Rob Berg" userId="933e0584c1a547db" providerId="LiveId" clId="{1A6F6F5B-F1C5-4E58-97FA-8D27E5366174}" dt="2023-07-15T09:01:49.047" v="3360" actId="207"/>
          <ac:spMkLst>
            <pc:docMk/>
            <pc:sldMk cId="2541405351" sldId="280"/>
            <ac:spMk id="11" creationId="{126736A8-2268-464A-180F-85C2A28F71F4}"/>
          </ac:spMkLst>
        </pc:spChg>
        <pc:picChg chg="del">
          <ac:chgData name="Rob Berg" userId="933e0584c1a547db" providerId="LiveId" clId="{1A6F6F5B-F1C5-4E58-97FA-8D27E5366174}" dt="2023-07-15T06:06:50.828" v="1839" actId="478"/>
          <ac:picMkLst>
            <pc:docMk/>
            <pc:sldMk cId="2541405351" sldId="280"/>
            <ac:picMk id="4" creationId="{1508FBFB-418D-0E01-75B7-D1464EF1DB61}"/>
          </ac:picMkLst>
        </pc:picChg>
        <pc:picChg chg="del">
          <ac:chgData name="Rob Berg" userId="933e0584c1a547db" providerId="LiveId" clId="{1A6F6F5B-F1C5-4E58-97FA-8D27E5366174}" dt="2023-07-15T06:06:50.828" v="1839" actId="478"/>
          <ac:picMkLst>
            <pc:docMk/>
            <pc:sldMk cId="2541405351" sldId="280"/>
            <ac:picMk id="6" creationId="{0BE6EE2E-FBE4-9758-9BDD-6CF55203CE10}"/>
          </ac:picMkLst>
        </pc:picChg>
        <pc:picChg chg="add del mod">
          <ac:chgData name="Rob Berg" userId="933e0584c1a547db" providerId="LiveId" clId="{1A6F6F5B-F1C5-4E58-97FA-8D27E5366174}" dt="2023-07-15T06:07:38.120" v="1843"/>
          <ac:picMkLst>
            <pc:docMk/>
            <pc:sldMk cId="2541405351" sldId="280"/>
            <ac:picMk id="7" creationId="{1760AB83-D2C2-547F-AFC8-FF0C8BD0A8CE}"/>
          </ac:picMkLst>
        </pc:picChg>
      </pc:sldChg>
      <pc:sldChg chg="addSp delSp modSp add mod">
        <pc:chgData name="Rob Berg" userId="933e0584c1a547db" providerId="LiveId" clId="{1A6F6F5B-F1C5-4E58-97FA-8D27E5366174}" dt="2023-07-15T06:36:42.589" v="2355" actId="14100"/>
        <pc:sldMkLst>
          <pc:docMk/>
          <pc:sldMk cId="569694971" sldId="281"/>
        </pc:sldMkLst>
        <pc:spChg chg="add del mod">
          <ac:chgData name="Rob Berg" userId="933e0584c1a547db" providerId="LiveId" clId="{1A6F6F5B-F1C5-4E58-97FA-8D27E5366174}" dt="2023-07-15T06:36:36.400" v="2352" actId="478"/>
          <ac:spMkLst>
            <pc:docMk/>
            <pc:sldMk cId="569694971" sldId="281"/>
            <ac:spMk id="10" creationId="{467F6F30-15DD-8D91-07CC-B4DD03CEE69D}"/>
          </ac:spMkLst>
        </pc:spChg>
        <pc:picChg chg="del">
          <ac:chgData name="Rob Berg" userId="933e0584c1a547db" providerId="LiveId" clId="{1A6F6F5B-F1C5-4E58-97FA-8D27E5366174}" dt="2023-07-15T06:12:10.222" v="1914" actId="478"/>
          <ac:picMkLst>
            <pc:docMk/>
            <pc:sldMk cId="569694971" sldId="281"/>
            <ac:picMk id="4" creationId="{1508FBFB-418D-0E01-75B7-D1464EF1DB61}"/>
          </ac:picMkLst>
        </pc:picChg>
        <pc:picChg chg="del">
          <ac:chgData name="Rob Berg" userId="933e0584c1a547db" providerId="LiveId" clId="{1A6F6F5B-F1C5-4E58-97FA-8D27E5366174}" dt="2023-07-15T06:12:10.222" v="1914" actId="478"/>
          <ac:picMkLst>
            <pc:docMk/>
            <pc:sldMk cId="569694971" sldId="281"/>
            <ac:picMk id="6" creationId="{0BE6EE2E-FBE4-9758-9BDD-6CF55203CE10}"/>
          </ac:picMkLst>
        </pc:picChg>
        <pc:picChg chg="add del mod">
          <ac:chgData name="Rob Berg" userId="933e0584c1a547db" providerId="LiveId" clId="{1A6F6F5B-F1C5-4E58-97FA-8D27E5366174}" dt="2023-07-15T06:36:36.400" v="2352" actId="478"/>
          <ac:picMkLst>
            <pc:docMk/>
            <pc:sldMk cId="569694971" sldId="281"/>
            <ac:picMk id="8" creationId="{6FD229F2-DB1B-C3B0-435B-59A8321F2526}"/>
          </ac:picMkLst>
        </pc:picChg>
        <pc:picChg chg="add mod">
          <ac:chgData name="Rob Berg" userId="933e0584c1a547db" providerId="LiveId" clId="{1A6F6F5B-F1C5-4E58-97FA-8D27E5366174}" dt="2023-07-15T06:36:42.589" v="2355" actId="14100"/>
          <ac:picMkLst>
            <pc:docMk/>
            <pc:sldMk cId="569694971" sldId="281"/>
            <ac:picMk id="12" creationId="{CC971C3B-F1C6-FD9B-D7F8-083995630DD1}"/>
          </ac:picMkLst>
        </pc:picChg>
      </pc:sldChg>
      <pc:sldChg chg="addSp delSp modSp add mod">
        <pc:chgData name="Rob Berg" userId="933e0584c1a547db" providerId="LiveId" clId="{1A6F6F5B-F1C5-4E58-97FA-8D27E5366174}" dt="2023-07-15T09:02:29.801" v="3361" actId="207"/>
        <pc:sldMkLst>
          <pc:docMk/>
          <pc:sldMk cId="2430538023" sldId="282"/>
        </pc:sldMkLst>
        <pc:spChg chg="add mod">
          <ac:chgData name="Rob Berg" userId="933e0584c1a547db" providerId="LiveId" clId="{1A6F6F5B-F1C5-4E58-97FA-8D27E5366174}" dt="2023-07-15T09:02:29.801" v="3361" actId="207"/>
          <ac:spMkLst>
            <pc:docMk/>
            <pc:sldMk cId="2430538023" sldId="282"/>
            <ac:spMk id="9" creationId="{8644B398-F4E7-F570-1258-52947A2AF507}"/>
          </ac:spMkLst>
        </pc:spChg>
        <pc:spChg chg="del">
          <ac:chgData name="Rob Berg" userId="933e0584c1a547db" providerId="LiveId" clId="{1A6F6F5B-F1C5-4E58-97FA-8D27E5366174}" dt="2023-07-15T06:17:50.419" v="1954" actId="478"/>
          <ac:spMkLst>
            <pc:docMk/>
            <pc:sldMk cId="2430538023" sldId="282"/>
            <ac:spMk id="10" creationId="{467F6F30-15DD-8D91-07CC-B4DD03CEE69D}"/>
          </ac:spMkLst>
        </pc:spChg>
        <pc:picChg chg="add del mod">
          <ac:chgData name="Rob Berg" userId="933e0584c1a547db" providerId="LiveId" clId="{1A6F6F5B-F1C5-4E58-97FA-8D27E5366174}" dt="2023-07-15T06:22:09.497" v="2215" actId="478"/>
          <ac:picMkLst>
            <pc:docMk/>
            <pc:sldMk cId="2430538023" sldId="282"/>
            <ac:picMk id="6" creationId="{1B8EEC03-637D-1840-75EE-0D5D274B0B0B}"/>
          </ac:picMkLst>
        </pc:picChg>
        <pc:picChg chg="del">
          <ac:chgData name="Rob Berg" userId="933e0584c1a547db" providerId="LiveId" clId="{1A6F6F5B-F1C5-4E58-97FA-8D27E5366174}" dt="2023-07-15T06:17:50.419" v="1954" actId="478"/>
          <ac:picMkLst>
            <pc:docMk/>
            <pc:sldMk cId="2430538023" sldId="282"/>
            <ac:picMk id="8" creationId="{6FD229F2-DB1B-C3B0-435B-59A8321F2526}"/>
          </ac:picMkLst>
        </pc:picChg>
      </pc:sldChg>
      <pc:sldChg chg="addSp modSp add mod ord">
        <pc:chgData name="Rob Berg" userId="933e0584c1a547db" providerId="LiveId" clId="{1A6F6F5B-F1C5-4E58-97FA-8D27E5366174}" dt="2023-07-15T06:35:10.822" v="2345" actId="1076"/>
        <pc:sldMkLst>
          <pc:docMk/>
          <pc:sldMk cId="972069556" sldId="283"/>
        </pc:sldMkLst>
        <pc:spChg chg="add mod">
          <ac:chgData name="Rob Berg" userId="933e0584c1a547db" providerId="LiveId" clId="{1A6F6F5B-F1C5-4E58-97FA-8D27E5366174}" dt="2023-07-15T06:35:10.822" v="2345" actId="1076"/>
          <ac:spMkLst>
            <pc:docMk/>
            <pc:sldMk cId="972069556" sldId="283"/>
            <ac:spMk id="6" creationId="{9ED5FA1E-1811-936E-3F83-9899C9937A92}"/>
          </ac:spMkLst>
        </pc:spChg>
        <pc:spChg chg="mod">
          <ac:chgData name="Rob Berg" userId="933e0584c1a547db" providerId="LiveId" clId="{1A6F6F5B-F1C5-4E58-97FA-8D27E5366174}" dt="2023-07-15T06:34:36.648" v="2334" actId="1076"/>
          <ac:spMkLst>
            <pc:docMk/>
            <pc:sldMk cId="972069556" sldId="283"/>
            <ac:spMk id="9" creationId="{8644B398-F4E7-F570-1258-52947A2AF507}"/>
          </ac:spMkLst>
        </pc:spChg>
        <pc:picChg chg="add mod">
          <ac:chgData name="Rob Berg" userId="933e0584c1a547db" providerId="LiveId" clId="{1A6F6F5B-F1C5-4E58-97FA-8D27E5366174}" dt="2023-07-15T06:34:30.880" v="2332" actId="1076"/>
          <ac:picMkLst>
            <pc:docMk/>
            <pc:sldMk cId="972069556" sldId="283"/>
            <ac:picMk id="5122" creationId="{A0BE27A6-D913-5E07-54C2-AE156ADD54B0}"/>
          </ac:picMkLst>
        </pc:picChg>
      </pc:sldChg>
      <pc:sldChg chg="add">
        <pc:chgData name="Rob Berg" userId="933e0584c1a547db" providerId="LiveId" clId="{1A6F6F5B-F1C5-4E58-97FA-8D27E5366174}" dt="2023-07-15T06:36:31.987" v="2351" actId="2890"/>
        <pc:sldMkLst>
          <pc:docMk/>
          <pc:sldMk cId="2935762002" sldId="284"/>
        </pc:sldMkLst>
      </pc:sldChg>
      <pc:sldChg chg="addSp delSp modSp add mod">
        <pc:chgData name="Rob Berg" userId="933e0584c1a547db" providerId="LiveId" clId="{1A6F6F5B-F1C5-4E58-97FA-8D27E5366174}" dt="2023-07-15T06:43:38.903" v="2360" actId="1076"/>
        <pc:sldMkLst>
          <pc:docMk/>
          <pc:sldMk cId="479090752" sldId="285"/>
        </pc:sldMkLst>
        <pc:picChg chg="add mod">
          <ac:chgData name="Rob Berg" userId="933e0584c1a547db" providerId="LiveId" clId="{1A6F6F5B-F1C5-4E58-97FA-8D27E5366174}" dt="2023-07-15T06:43:38.903" v="2360" actId="1076"/>
          <ac:picMkLst>
            <pc:docMk/>
            <pc:sldMk cId="479090752" sldId="285"/>
            <ac:picMk id="6" creationId="{0B5C4516-6B9D-1FAF-154F-7B07C867C12E}"/>
          </ac:picMkLst>
        </pc:picChg>
        <pc:picChg chg="del">
          <ac:chgData name="Rob Berg" userId="933e0584c1a547db" providerId="LiveId" clId="{1A6F6F5B-F1C5-4E58-97FA-8D27E5366174}" dt="2023-07-15T06:43:34.220" v="2357" actId="478"/>
          <ac:picMkLst>
            <pc:docMk/>
            <pc:sldMk cId="479090752" sldId="285"/>
            <ac:picMk id="12" creationId="{CC971C3B-F1C6-FD9B-D7F8-083995630DD1}"/>
          </ac:picMkLst>
        </pc:picChg>
      </pc:sldChg>
      <pc:sldChg chg="addSp delSp modSp add mod">
        <pc:chgData name="Rob Berg" userId="933e0584c1a547db" providerId="LiveId" clId="{1A6F6F5B-F1C5-4E58-97FA-8D27E5366174}" dt="2023-07-15T06:47:59.601" v="2375" actId="1076"/>
        <pc:sldMkLst>
          <pc:docMk/>
          <pc:sldMk cId="2620449687" sldId="286"/>
        </pc:sldMkLst>
        <pc:spChg chg="add mod">
          <ac:chgData name="Rob Berg" userId="933e0584c1a547db" providerId="LiveId" clId="{1A6F6F5B-F1C5-4E58-97FA-8D27E5366174}" dt="2023-07-15T06:47:59.601" v="2375" actId="1076"/>
          <ac:spMkLst>
            <pc:docMk/>
            <pc:sldMk cId="2620449687" sldId="286"/>
            <ac:spMk id="11" creationId="{091D3421-0B04-717D-886C-F05B52D42DA6}"/>
          </ac:spMkLst>
        </pc:spChg>
        <pc:picChg chg="del">
          <ac:chgData name="Rob Berg" userId="933e0584c1a547db" providerId="LiveId" clId="{1A6F6F5B-F1C5-4E58-97FA-8D27E5366174}" dt="2023-07-15T06:45:22.877" v="2362" actId="478"/>
          <ac:picMkLst>
            <pc:docMk/>
            <pc:sldMk cId="2620449687" sldId="286"/>
            <ac:picMk id="6" creationId="{0B5C4516-6B9D-1FAF-154F-7B07C867C12E}"/>
          </ac:picMkLst>
        </pc:picChg>
        <pc:picChg chg="add mod ord">
          <ac:chgData name="Rob Berg" userId="933e0584c1a547db" providerId="LiveId" clId="{1A6F6F5B-F1C5-4E58-97FA-8D27E5366174}" dt="2023-07-15T06:46:12.545" v="2370" actId="1076"/>
          <ac:picMkLst>
            <pc:docMk/>
            <pc:sldMk cId="2620449687" sldId="286"/>
            <ac:picMk id="7" creationId="{4D66740F-24E1-57F5-A0D6-FAE8E051987C}"/>
          </ac:picMkLst>
        </pc:picChg>
        <pc:picChg chg="add mod">
          <ac:chgData name="Rob Berg" userId="933e0584c1a547db" providerId="LiveId" clId="{1A6F6F5B-F1C5-4E58-97FA-8D27E5366174}" dt="2023-07-15T06:46:06.199" v="2368" actId="1076"/>
          <ac:picMkLst>
            <pc:docMk/>
            <pc:sldMk cId="2620449687" sldId="286"/>
            <ac:picMk id="9" creationId="{AE4C56D3-D70F-68E4-07D6-8A2F9F0DEABD}"/>
          </ac:picMkLst>
        </pc:picChg>
      </pc:sldChg>
      <pc:sldChg chg="addSp delSp modSp add mod">
        <pc:chgData name="Rob Berg" userId="933e0584c1a547db" providerId="LiveId" clId="{1A6F6F5B-F1C5-4E58-97FA-8D27E5366174}" dt="2023-07-15T07:56:37.738" v="2466" actId="14100"/>
        <pc:sldMkLst>
          <pc:docMk/>
          <pc:sldMk cId="2457281804" sldId="287"/>
        </pc:sldMkLst>
        <pc:spChg chg="mod">
          <ac:chgData name="Rob Berg" userId="933e0584c1a547db" providerId="LiveId" clId="{1A6F6F5B-F1C5-4E58-97FA-8D27E5366174}" dt="2023-07-15T07:53:24.083" v="2450" actId="20577"/>
          <ac:spMkLst>
            <pc:docMk/>
            <pc:sldMk cId="2457281804" sldId="287"/>
            <ac:spMk id="2" creationId="{DA2F5505-CFCA-B1AE-CCCA-CA56563406F3}"/>
          </ac:spMkLst>
        </pc:spChg>
        <pc:picChg chg="del">
          <ac:chgData name="Rob Berg" userId="933e0584c1a547db" providerId="LiveId" clId="{1A6F6F5B-F1C5-4E58-97FA-8D27E5366174}" dt="2023-07-15T07:21:23.764" v="2377" actId="478"/>
          <ac:picMkLst>
            <pc:docMk/>
            <pc:sldMk cId="2457281804" sldId="287"/>
            <ac:picMk id="6" creationId="{1DC5F41E-5C4A-8689-74F6-2723F33E9DB1}"/>
          </ac:picMkLst>
        </pc:picChg>
        <pc:picChg chg="add del mod">
          <ac:chgData name="Rob Berg" userId="933e0584c1a547db" providerId="LiveId" clId="{1A6F6F5B-F1C5-4E58-97FA-8D27E5366174}" dt="2023-07-15T07:53:26.398" v="2451" actId="478"/>
          <ac:picMkLst>
            <pc:docMk/>
            <pc:sldMk cId="2457281804" sldId="287"/>
            <ac:picMk id="7" creationId="{34014759-6BD8-B6B4-3B26-CC79A303E219}"/>
          </ac:picMkLst>
        </pc:picChg>
        <pc:picChg chg="add mod">
          <ac:chgData name="Rob Berg" userId="933e0584c1a547db" providerId="LiveId" clId="{1A6F6F5B-F1C5-4E58-97FA-8D27E5366174}" dt="2023-07-15T07:53:39.137" v="2455" actId="14100"/>
          <ac:picMkLst>
            <pc:docMk/>
            <pc:sldMk cId="2457281804" sldId="287"/>
            <ac:picMk id="9" creationId="{9C6C01A0-CD4C-474C-687E-EBA895EFB2D9}"/>
          </ac:picMkLst>
        </pc:picChg>
        <pc:picChg chg="del">
          <ac:chgData name="Rob Berg" userId="933e0584c1a547db" providerId="LiveId" clId="{1A6F6F5B-F1C5-4E58-97FA-8D27E5366174}" dt="2023-07-15T07:21:23.764" v="2377" actId="478"/>
          <ac:picMkLst>
            <pc:docMk/>
            <pc:sldMk cId="2457281804" sldId="287"/>
            <ac:picMk id="10" creationId="{8496613A-07FD-4E57-B8DA-C062FA369D21}"/>
          </ac:picMkLst>
        </pc:picChg>
        <pc:picChg chg="add mod">
          <ac:chgData name="Rob Berg" userId="933e0584c1a547db" providerId="LiveId" clId="{1A6F6F5B-F1C5-4E58-97FA-8D27E5366174}" dt="2023-07-15T07:54:45.432" v="2460" actId="1076"/>
          <ac:picMkLst>
            <pc:docMk/>
            <pc:sldMk cId="2457281804" sldId="287"/>
            <ac:picMk id="12" creationId="{B623B760-0A1B-6045-7532-74688139831C}"/>
          </ac:picMkLst>
        </pc:picChg>
        <pc:picChg chg="add mod">
          <ac:chgData name="Rob Berg" userId="933e0584c1a547db" providerId="LiveId" clId="{1A6F6F5B-F1C5-4E58-97FA-8D27E5366174}" dt="2023-07-15T07:56:37.738" v="2466" actId="14100"/>
          <ac:picMkLst>
            <pc:docMk/>
            <pc:sldMk cId="2457281804" sldId="287"/>
            <ac:picMk id="14" creationId="{198F5E64-AE41-1161-0F44-85FDC7407536}"/>
          </ac:picMkLst>
        </pc:picChg>
        <pc:picChg chg="del">
          <ac:chgData name="Rob Berg" userId="933e0584c1a547db" providerId="LiveId" clId="{1A6F6F5B-F1C5-4E58-97FA-8D27E5366174}" dt="2023-07-15T07:21:23.764" v="2377" actId="478"/>
          <ac:picMkLst>
            <pc:docMk/>
            <pc:sldMk cId="2457281804" sldId="287"/>
            <ac:picMk id="4098" creationId="{B8EFD7C4-93D0-3C3C-820D-9EF895A1D931}"/>
          </ac:picMkLst>
        </pc:picChg>
        <pc:picChg chg="add del mod">
          <ac:chgData name="Rob Berg" userId="933e0584c1a547db" providerId="LiveId" clId="{1A6F6F5B-F1C5-4E58-97FA-8D27E5366174}" dt="2023-07-15T07:27:38.381" v="2392" actId="478"/>
          <ac:picMkLst>
            <pc:docMk/>
            <pc:sldMk cId="2457281804" sldId="287"/>
            <ac:picMk id="6146" creationId="{989D53E2-7980-905B-CCC4-D92DF59ED8D0}"/>
          </ac:picMkLst>
        </pc:picChg>
        <pc:picChg chg="add del mod">
          <ac:chgData name="Rob Berg" userId="933e0584c1a547db" providerId="LiveId" clId="{1A6F6F5B-F1C5-4E58-97FA-8D27E5366174}" dt="2023-07-15T07:53:35.889" v="2454" actId="478"/>
          <ac:picMkLst>
            <pc:docMk/>
            <pc:sldMk cId="2457281804" sldId="287"/>
            <ac:picMk id="6148" creationId="{418DB4AF-2D18-8931-7EF6-D85206C9566F}"/>
          </ac:picMkLst>
        </pc:picChg>
      </pc:sldChg>
      <pc:sldChg chg="addSp delSp modSp add mod">
        <pc:chgData name="Rob Berg" userId="933e0584c1a547db" providerId="LiveId" clId="{1A6F6F5B-F1C5-4E58-97FA-8D27E5366174}" dt="2023-07-15T08:02:40.040" v="2485" actId="1076"/>
        <pc:sldMkLst>
          <pc:docMk/>
          <pc:sldMk cId="1384361040" sldId="288"/>
        </pc:sldMkLst>
        <pc:picChg chg="add mod">
          <ac:chgData name="Rob Berg" userId="933e0584c1a547db" providerId="LiveId" clId="{1A6F6F5B-F1C5-4E58-97FA-8D27E5366174}" dt="2023-07-15T08:02:30.561" v="2482" actId="1076"/>
          <ac:picMkLst>
            <pc:docMk/>
            <pc:sldMk cId="1384361040" sldId="288"/>
            <ac:picMk id="4" creationId="{A7C1EEF6-45D2-8715-B63C-E4620B65CE95}"/>
          </ac:picMkLst>
        </pc:picChg>
        <pc:picChg chg="mod">
          <ac:chgData name="Rob Berg" userId="933e0584c1a547db" providerId="LiveId" clId="{1A6F6F5B-F1C5-4E58-97FA-8D27E5366174}" dt="2023-07-15T08:02:26.642" v="2480" actId="14100"/>
          <ac:picMkLst>
            <pc:docMk/>
            <pc:sldMk cId="1384361040" sldId="288"/>
            <ac:picMk id="7" creationId="{34014759-6BD8-B6B4-3B26-CC79A303E219}"/>
          </ac:picMkLst>
        </pc:picChg>
        <pc:picChg chg="del">
          <ac:chgData name="Rob Berg" userId="933e0584c1a547db" providerId="LiveId" clId="{1A6F6F5B-F1C5-4E58-97FA-8D27E5366174}" dt="2023-07-15T07:56:43.789" v="2467" actId="478"/>
          <ac:picMkLst>
            <pc:docMk/>
            <pc:sldMk cId="1384361040" sldId="288"/>
            <ac:picMk id="6148" creationId="{418DB4AF-2D18-8931-7EF6-D85206C9566F}"/>
          </ac:picMkLst>
        </pc:picChg>
        <pc:picChg chg="add mod">
          <ac:chgData name="Rob Berg" userId="933e0584c1a547db" providerId="LiveId" clId="{1A6F6F5B-F1C5-4E58-97FA-8D27E5366174}" dt="2023-07-15T08:00:39.590" v="2474" actId="1076"/>
          <ac:picMkLst>
            <pc:docMk/>
            <pc:sldMk cId="1384361040" sldId="288"/>
            <ac:picMk id="7170" creationId="{D3001B85-CE11-DFEC-BB1D-0086B3A6F388}"/>
          </ac:picMkLst>
        </pc:picChg>
        <pc:picChg chg="add mod">
          <ac:chgData name="Rob Berg" userId="933e0584c1a547db" providerId="LiveId" clId="{1A6F6F5B-F1C5-4E58-97FA-8D27E5366174}" dt="2023-07-15T08:02:34.001" v="2483" actId="1076"/>
          <ac:picMkLst>
            <pc:docMk/>
            <pc:sldMk cId="1384361040" sldId="288"/>
            <ac:picMk id="7172" creationId="{371F2541-54D1-6835-FA07-5E36303C11FD}"/>
          </ac:picMkLst>
        </pc:picChg>
        <pc:picChg chg="add mod">
          <ac:chgData name="Rob Berg" userId="933e0584c1a547db" providerId="LiveId" clId="{1A6F6F5B-F1C5-4E58-97FA-8D27E5366174}" dt="2023-07-15T08:02:40.040" v="2485" actId="1076"/>
          <ac:picMkLst>
            <pc:docMk/>
            <pc:sldMk cId="1384361040" sldId="288"/>
            <ac:picMk id="7174" creationId="{E20F8512-5768-71DC-21F6-19ECC67E2448}"/>
          </ac:picMkLst>
        </pc:picChg>
      </pc:sldChg>
      <pc:sldChg chg="addSp delSp modSp add mod">
        <pc:chgData name="Rob Berg" userId="933e0584c1a547db" providerId="LiveId" clId="{1A6F6F5B-F1C5-4E58-97FA-8D27E5366174}" dt="2023-07-15T08:10:57.777" v="2550" actId="14100"/>
        <pc:sldMkLst>
          <pc:docMk/>
          <pc:sldMk cId="4124836631" sldId="289"/>
        </pc:sldMkLst>
        <pc:spChg chg="mod">
          <ac:chgData name="Rob Berg" userId="933e0584c1a547db" providerId="LiveId" clId="{1A6F6F5B-F1C5-4E58-97FA-8D27E5366174}" dt="2023-07-15T08:07:53.368" v="2541" actId="20577"/>
          <ac:spMkLst>
            <pc:docMk/>
            <pc:sldMk cId="4124836631" sldId="289"/>
            <ac:spMk id="2" creationId="{DA2F5505-CFCA-B1AE-CCCA-CA56563406F3}"/>
          </ac:spMkLst>
        </pc:spChg>
        <pc:spChg chg="del">
          <ac:chgData name="Rob Berg" userId="933e0584c1a547db" providerId="LiveId" clId="{1A6F6F5B-F1C5-4E58-97FA-8D27E5366174}" dt="2023-07-15T08:07:56.523" v="2542" actId="478"/>
          <ac:spMkLst>
            <pc:docMk/>
            <pc:sldMk cId="4124836631" sldId="289"/>
            <ac:spMk id="9" creationId="{8644B398-F4E7-F570-1258-52947A2AF507}"/>
          </ac:spMkLst>
        </pc:spChg>
        <pc:picChg chg="add mod">
          <ac:chgData name="Rob Berg" userId="933e0584c1a547db" providerId="LiveId" clId="{1A6F6F5B-F1C5-4E58-97FA-8D27E5366174}" dt="2023-07-15T08:10:57.777" v="2550" actId="14100"/>
          <ac:picMkLst>
            <pc:docMk/>
            <pc:sldMk cId="4124836631" sldId="289"/>
            <ac:picMk id="6" creationId="{CE442F96-2A4D-9B1A-C671-B3D42C1B98EB}"/>
          </ac:picMkLst>
        </pc:picChg>
        <pc:picChg chg="add mod">
          <ac:chgData name="Rob Berg" userId="933e0584c1a547db" providerId="LiveId" clId="{1A6F6F5B-F1C5-4E58-97FA-8D27E5366174}" dt="2023-07-15T08:10:49.034" v="2546" actId="14100"/>
          <ac:picMkLst>
            <pc:docMk/>
            <pc:sldMk cId="4124836631" sldId="289"/>
            <ac:picMk id="8194" creationId="{7EAEC8AC-DBA3-D89D-777F-06863B7DD757}"/>
          </ac:picMkLst>
        </pc:picChg>
      </pc:sldChg>
      <pc:sldChg chg="addSp delSp modSp add mod">
        <pc:chgData name="Rob Berg" userId="933e0584c1a547db" providerId="LiveId" clId="{1A6F6F5B-F1C5-4E58-97FA-8D27E5366174}" dt="2023-07-15T08:36:32.204" v="2653" actId="1076"/>
        <pc:sldMkLst>
          <pc:docMk/>
          <pc:sldMk cId="1368577" sldId="290"/>
        </pc:sldMkLst>
        <pc:spChg chg="mod">
          <ac:chgData name="Rob Berg" userId="933e0584c1a547db" providerId="LiveId" clId="{1A6F6F5B-F1C5-4E58-97FA-8D27E5366174}" dt="2023-07-15T08:21:37.731" v="2607" actId="20577"/>
          <ac:spMkLst>
            <pc:docMk/>
            <pc:sldMk cId="1368577" sldId="290"/>
            <ac:spMk id="2" creationId="{DA2F5505-CFCA-B1AE-CCCA-CA56563406F3}"/>
          </ac:spMkLst>
        </pc:spChg>
        <pc:spChg chg="add mod">
          <ac:chgData name="Rob Berg" userId="933e0584c1a547db" providerId="LiveId" clId="{1A6F6F5B-F1C5-4E58-97FA-8D27E5366174}" dt="2023-07-15T08:36:32.204" v="2653" actId="1076"/>
          <ac:spMkLst>
            <pc:docMk/>
            <pc:sldMk cId="1368577" sldId="290"/>
            <ac:spMk id="8" creationId="{4304C270-310B-EE6B-8DFA-DFEF6AD70250}"/>
          </ac:spMkLst>
        </pc:spChg>
        <pc:picChg chg="del">
          <ac:chgData name="Rob Berg" userId="933e0584c1a547db" providerId="LiveId" clId="{1A6F6F5B-F1C5-4E58-97FA-8D27E5366174}" dt="2023-07-15T08:20:54.307" v="2552" actId="478"/>
          <ac:picMkLst>
            <pc:docMk/>
            <pc:sldMk cId="1368577" sldId="290"/>
            <ac:picMk id="6" creationId="{CE442F96-2A4D-9B1A-C671-B3D42C1B98EB}"/>
          </ac:picMkLst>
        </pc:picChg>
        <pc:picChg chg="add mod modCrop">
          <ac:chgData name="Rob Berg" userId="933e0584c1a547db" providerId="LiveId" clId="{1A6F6F5B-F1C5-4E58-97FA-8D27E5366174}" dt="2023-07-15T08:36:26.592" v="2652" actId="2085"/>
          <ac:picMkLst>
            <pc:docMk/>
            <pc:sldMk cId="1368577" sldId="290"/>
            <ac:picMk id="7" creationId="{35F1FC54-1834-B44B-1FAE-77FC95A1B4D9}"/>
          </ac:picMkLst>
        </pc:picChg>
        <pc:picChg chg="del">
          <ac:chgData name="Rob Berg" userId="933e0584c1a547db" providerId="LiveId" clId="{1A6F6F5B-F1C5-4E58-97FA-8D27E5366174}" dt="2023-07-15T08:20:55.862" v="2553" actId="478"/>
          <ac:picMkLst>
            <pc:docMk/>
            <pc:sldMk cId="1368577" sldId="290"/>
            <ac:picMk id="8194" creationId="{7EAEC8AC-DBA3-D89D-777F-06863B7DD757}"/>
          </ac:picMkLst>
        </pc:picChg>
        <pc:picChg chg="add mod">
          <ac:chgData name="Rob Berg" userId="933e0584c1a547db" providerId="LiveId" clId="{1A6F6F5B-F1C5-4E58-97FA-8D27E5366174}" dt="2023-07-15T08:35:07.640" v="2620" actId="14100"/>
          <ac:picMkLst>
            <pc:docMk/>
            <pc:sldMk cId="1368577" sldId="290"/>
            <ac:picMk id="9218" creationId="{AF41C223-4751-3C5D-564D-51B2B0E962B6}"/>
          </ac:picMkLst>
        </pc:picChg>
        <pc:picChg chg="add mod">
          <ac:chgData name="Rob Berg" userId="933e0584c1a547db" providerId="LiveId" clId="{1A6F6F5B-F1C5-4E58-97FA-8D27E5366174}" dt="2023-07-15T08:35:41.831" v="2643" actId="1076"/>
          <ac:picMkLst>
            <pc:docMk/>
            <pc:sldMk cId="1368577" sldId="290"/>
            <ac:picMk id="9220" creationId="{44FA290F-263E-FDD0-8FB7-2D66C25B0111}"/>
          </ac:picMkLst>
        </pc:picChg>
        <pc:picChg chg="add mod">
          <ac:chgData name="Rob Berg" userId="933e0584c1a547db" providerId="LiveId" clId="{1A6F6F5B-F1C5-4E58-97FA-8D27E5366174}" dt="2023-07-15T08:34:55.313" v="2617" actId="1076"/>
          <ac:picMkLst>
            <pc:docMk/>
            <pc:sldMk cId="1368577" sldId="290"/>
            <ac:picMk id="9222" creationId="{76D066EF-3091-5390-4862-47DD6464FCF9}"/>
          </ac:picMkLst>
        </pc:picChg>
      </pc:sldChg>
      <pc:sldChg chg="addSp delSp modSp add">
        <pc:chgData name="Rob Berg" userId="933e0584c1a547db" providerId="LiveId" clId="{1A6F6F5B-F1C5-4E58-97FA-8D27E5366174}" dt="2023-07-15T08:37:34.862" v="2661" actId="14100"/>
        <pc:sldMkLst>
          <pc:docMk/>
          <pc:sldMk cId="321185789" sldId="291"/>
        </pc:sldMkLst>
        <pc:spChg chg="del">
          <ac:chgData name="Rob Berg" userId="933e0584c1a547db" providerId="LiveId" clId="{1A6F6F5B-F1C5-4E58-97FA-8D27E5366174}" dt="2023-07-15T08:37:16.396" v="2655" actId="478"/>
          <ac:spMkLst>
            <pc:docMk/>
            <pc:sldMk cId="321185789" sldId="291"/>
            <ac:spMk id="3" creationId="{AED83940-43D7-7214-EB80-CF62121E9C04}"/>
          </ac:spMkLst>
        </pc:spChg>
        <pc:spChg chg="del">
          <ac:chgData name="Rob Berg" userId="933e0584c1a547db" providerId="LiveId" clId="{1A6F6F5B-F1C5-4E58-97FA-8D27E5366174}" dt="2023-07-15T08:37:16.396" v="2655" actId="478"/>
          <ac:spMkLst>
            <pc:docMk/>
            <pc:sldMk cId="321185789" sldId="291"/>
            <ac:spMk id="5" creationId="{6DA0C871-7291-AD59-6A5E-56DB6ABF0D33}"/>
          </ac:spMkLst>
        </pc:spChg>
        <pc:spChg chg="del">
          <ac:chgData name="Rob Berg" userId="933e0584c1a547db" providerId="LiveId" clId="{1A6F6F5B-F1C5-4E58-97FA-8D27E5366174}" dt="2023-07-15T08:37:16.396" v="2655" actId="478"/>
          <ac:spMkLst>
            <pc:docMk/>
            <pc:sldMk cId="321185789" sldId="291"/>
            <ac:spMk id="8" creationId="{4304C270-310B-EE6B-8DFA-DFEF6AD70250}"/>
          </ac:spMkLst>
        </pc:spChg>
        <pc:picChg chg="del">
          <ac:chgData name="Rob Berg" userId="933e0584c1a547db" providerId="LiveId" clId="{1A6F6F5B-F1C5-4E58-97FA-8D27E5366174}" dt="2023-07-15T08:37:16.396" v="2655" actId="478"/>
          <ac:picMkLst>
            <pc:docMk/>
            <pc:sldMk cId="321185789" sldId="291"/>
            <ac:picMk id="7" creationId="{35F1FC54-1834-B44B-1FAE-77FC95A1B4D9}"/>
          </ac:picMkLst>
        </pc:picChg>
        <pc:picChg chg="del">
          <ac:chgData name="Rob Berg" userId="933e0584c1a547db" providerId="LiveId" clId="{1A6F6F5B-F1C5-4E58-97FA-8D27E5366174}" dt="2023-07-15T08:37:18.246" v="2656" actId="478"/>
          <ac:picMkLst>
            <pc:docMk/>
            <pc:sldMk cId="321185789" sldId="291"/>
            <ac:picMk id="9218" creationId="{AF41C223-4751-3C5D-564D-51B2B0E962B6}"/>
          </ac:picMkLst>
        </pc:picChg>
        <pc:picChg chg="del">
          <ac:chgData name="Rob Berg" userId="933e0584c1a547db" providerId="LiveId" clId="{1A6F6F5B-F1C5-4E58-97FA-8D27E5366174}" dt="2023-07-15T08:37:16.396" v="2655" actId="478"/>
          <ac:picMkLst>
            <pc:docMk/>
            <pc:sldMk cId="321185789" sldId="291"/>
            <ac:picMk id="9220" creationId="{44FA290F-263E-FDD0-8FB7-2D66C25B0111}"/>
          </ac:picMkLst>
        </pc:picChg>
        <pc:picChg chg="del">
          <ac:chgData name="Rob Berg" userId="933e0584c1a547db" providerId="LiveId" clId="{1A6F6F5B-F1C5-4E58-97FA-8D27E5366174}" dt="2023-07-15T08:37:16.396" v="2655" actId="478"/>
          <ac:picMkLst>
            <pc:docMk/>
            <pc:sldMk cId="321185789" sldId="291"/>
            <ac:picMk id="9222" creationId="{76D066EF-3091-5390-4862-47DD6464FCF9}"/>
          </ac:picMkLst>
        </pc:picChg>
        <pc:picChg chg="add mod">
          <ac:chgData name="Rob Berg" userId="933e0584c1a547db" providerId="LiveId" clId="{1A6F6F5B-F1C5-4E58-97FA-8D27E5366174}" dt="2023-07-15T08:37:34.862" v="2661" actId="14100"/>
          <ac:picMkLst>
            <pc:docMk/>
            <pc:sldMk cId="321185789" sldId="291"/>
            <ac:picMk id="10242" creationId="{23801E20-E665-D55D-36D6-7C9FF6C39E9F}"/>
          </ac:picMkLst>
        </pc:picChg>
      </pc:sldChg>
      <pc:sldChg chg="addSp delSp modSp add">
        <pc:chgData name="Rob Berg" userId="933e0584c1a547db" providerId="LiveId" clId="{1A6F6F5B-F1C5-4E58-97FA-8D27E5366174}" dt="2023-07-15T08:40:03.615" v="2671" actId="14100"/>
        <pc:sldMkLst>
          <pc:docMk/>
          <pc:sldMk cId="1658710130" sldId="292"/>
        </pc:sldMkLst>
        <pc:picChg chg="del">
          <ac:chgData name="Rob Berg" userId="933e0584c1a547db" providerId="LiveId" clId="{1A6F6F5B-F1C5-4E58-97FA-8D27E5366174}" dt="2023-07-15T08:37:39.518" v="2663" actId="478"/>
          <ac:picMkLst>
            <pc:docMk/>
            <pc:sldMk cId="1658710130" sldId="292"/>
            <ac:picMk id="10242" creationId="{23801E20-E665-D55D-36D6-7C9FF6C39E9F}"/>
          </ac:picMkLst>
        </pc:picChg>
        <pc:picChg chg="add mod">
          <ac:chgData name="Rob Berg" userId="933e0584c1a547db" providerId="LiveId" clId="{1A6F6F5B-F1C5-4E58-97FA-8D27E5366174}" dt="2023-07-15T08:40:03.615" v="2671" actId="14100"/>
          <ac:picMkLst>
            <pc:docMk/>
            <pc:sldMk cId="1658710130" sldId="292"/>
            <ac:picMk id="11266" creationId="{EBE14405-607D-70AA-1CD0-C5F848AF0834}"/>
          </ac:picMkLst>
        </pc:picChg>
        <pc:picChg chg="add mod">
          <ac:chgData name="Rob Berg" userId="933e0584c1a547db" providerId="LiveId" clId="{1A6F6F5B-F1C5-4E58-97FA-8D27E5366174}" dt="2023-07-15T08:40:00.023" v="2669" actId="14100"/>
          <ac:picMkLst>
            <pc:docMk/>
            <pc:sldMk cId="1658710130" sldId="292"/>
            <ac:picMk id="11268" creationId="{CCD72A49-5793-70B2-AD04-74266BBB4F2C}"/>
          </ac:picMkLst>
        </pc:picChg>
      </pc:sldChg>
      <pc:sldChg chg="addSp delSp modSp add mod">
        <pc:chgData name="Rob Berg" userId="933e0584c1a547db" providerId="LiveId" clId="{1A6F6F5B-F1C5-4E58-97FA-8D27E5366174}" dt="2023-07-15T08:49:08.622" v="3152" actId="1076"/>
        <pc:sldMkLst>
          <pc:docMk/>
          <pc:sldMk cId="1880239074" sldId="293"/>
        </pc:sldMkLst>
        <pc:spChg chg="mod">
          <ac:chgData name="Rob Berg" userId="933e0584c1a547db" providerId="LiveId" clId="{1A6F6F5B-F1C5-4E58-97FA-8D27E5366174}" dt="2023-07-15T08:40:35.979" v="2748" actId="20577"/>
          <ac:spMkLst>
            <pc:docMk/>
            <pc:sldMk cId="1880239074" sldId="293"/>
            <ac:spMk id="2" creationId="{DA2F5505-CFCA-B1AE-CCCA-CA56563406F3}"/>
          </ac:spMkLst>
        </pc:spChg>
        <pc:spChg chg="add mod">
          <ac:chgData name="Rob Berg" userId="933e0584c1a547db" providerId="LiveId" clId="{1A6F6F5B-F1C5-4E58-97FA-8D27E5366174}" dt="2023-07-15T08:48:21.334" v="3149" actId="113"/>
          <ac:spMkLst>
            <pc:docMk/>
            <pc:sldMk cId="1880239074" sldId="293"/>
            <ac:spMk id="3" creationId="{30ABCF1C-0946-97F2-B8EA-235096CEEC89}"/>
          </ac:spMkLst>
        </pc:spChg>
        <pc:picChg chg="del">
          <ac:chgData name="Rob Berg" userId="933e0584c1a547db" providerId="LiveId" clId="{1A6F6F5B-F1C5-4E58-97FA-8D27E5366174}" dt="2023-07-15T08:40:13.127" v="2673" actId="478"/>
          <ac:picMkLst>
            <pc:docMk/>
            <pc:sldMk cId="1880239074" sldId="293"/>
            <ac:picMk id="11266" creationId="{EBE14405-607D-70AA-1CD0-C5F848AF0834}"/>
          </ac:picMkLst>
        </pc:picChg>
        <pc:picChg chg="del">
          <ac:chgData name="Rob Berg" userId="933e0584c1a547db" providerId="LiveId" clId="{1A6F6F5B-F1C5-4E58-97FA-8D27E5366174}" dt="2023-07-15T08:40:13.127" v="2673" actId="478"/>
          <ac:picMkLst>
            <pc:docMk/>
            <pc:sldMk cId="1880239074" sldId="293"/>
            <ac:picMk id="11268" creationId="{CCD72A49-5793-70B2-AD04-74266BBB4F2C}"/>
          </ac:picMkLst>
        </pc:picChg>
        <pc:picChg chg="add mod">
          <ac:chgData name="Rob Berg" userId="933e0584c1a547db" providerId="LiveId" clId="{1A6F6F5B-F1C5-4E58-97FA-8D27E5366174}" dt="2023-07-15T08:44:43.437" v="2753" actId="1076"/>
          <ac:picMkLst>
            <pc:docMk/>
            <pc:sldMk cId="1880239074" sldId="293"/>
            <ac:picMk id="12290" creationId="{71E7E61E-67E4-34CA-1B88-85B802020A97}"/>
          </ac:picMkLst>
        </pc:picChg>
        <pc:picChg chg="add mod">
          <ac:chgData name="Rob Berg" userId="933e0584c1a547db" providerId="LiveId" clId="{1A6F6F5B-F1C5-4E58-97FA-8D27E5366174}" dt="2023-07-15T08:49:08.622" v="3152" actId="1076"/>
          <ac:picMkLst>
            <pc:docMk/>
            <pc:sldMk cId="1880239074" sldId="293"/>
            <ac:picMk id="12292" creationId="{6858D0AB-3BAA-DD59-5E85-C51A959EB150}"/>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74117EEF-9B4A-4CB9-AB8A-44E6152A7AE3}" type="datetimeFigureOut">
              <a:rPr lang="en-NZ" smtClean="0"/>
              <a:t>15/07/2023</a:t>
            </a:fld>
            <a:endParaRPr lang="en-NZ"/>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NZ"/>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FCA704DF-CF3C-4A2E-B217-8BFE39857B12}" type="slidenum">
              <a:rPr lang="en-NZ" smtClean="0"/>
              <a:t>‹#›</a:t>
            </a:fld>
            <a:endParaRPr lang="en-NZ"/>
          </a:p>
        </p:txBody>
      </p:sp>
    </p:spTree>
    <p:extLst>
      <p:ext uri="{BB962C8B-B14F-4D97-AF65-F5344CB8AC3E}">
        <p14:creationId xmlns:p14="http://schemas.microsoft.com/office/powerpoint/2010/main" val="1962283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117EEF-9B4A-4CB9-AB8A-44E6152A7AE3}" type="datetimeFigureOut">
              <a:rPr lang="en-NZ" smtClean="0"/>
              <a:t>15/07/2023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FCA704DF-CF3C-4A2E-B217-8BFE39857B12}" type="slidenum">
              <a:rPr lang="en-NZ" smtClean="0"/>
              <a:t>‹#›</a:t>
            </a:fld>
            <a:endParaRPr lang="en-NZ"/>
          </a:p>
        </p:txBody>
      </p:sp>
    </p:spTree>
    <p:extLst>
      <p:ext uri="{BB962C8B-B14F-4D97-AF65-F5344CB8AC3E}">
        <p14:creationId xmlns:p14="http://schemas.microsoft.com/office/powerpoint/2010/main" val="4256917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117EEF-9B4A-4CB9-AB8A-44E6152A7AE3}" type="datetimeFigureOut">
              <a:rPr lang="en-NZ" smtClean="0"/>
              <a:t>15/07/2023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FCA704DF-CF3C-4A2E-B217-8BFE39857B12}" type="slidenum">
              <a:rPr lang="en-NZ" smtClean="0"/>
              <a:t>‹#›</a:t>
            </a:fld>
            <a:endParaRPr lang="en-NZ"/>
          </a:p>
        </p:txBody>
      </p:sp>
    </p:spTree>
    <p:extLst>
      <p:ext uri="{BB962C8B-B14F-4D97-AF65-F5344CB8AC3E}">
        <p14:creationId xmlns:p14="http://schemas.microsoft.com/office/powerpoint/2010/main" val="747188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117EEF-9B4A-4CB9-AB8A-44E6152A7AE3}" type="datetimeFigureOut">
              <a:rPr lang="en-NZ" smtClean="0"/>
              <a:t>15/07/2023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FCA704DF-CF3C-4A2E-B217-8BFE39857B12}" type="slidenum">
              <a:rPr lang="en-NZ" smtClean="0"/>
              <a:t>‹#›</a:t>
            </a:fld>
            <a:endParaRPr lang="en-NZ"/>
          </a:p>
        </p:txBody>
      </p:sp>
    </p:spTree>
    <p:extLst>
      <p:ext uri="{BB962C8B-B14F-4D97-AF65-F5344CB8AC3E}">
        <p14:creationId xmlns:p14="http://schemas.microsoft.com/office/powerpoint/2010/main" val="1181128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117EEF-9B4A-4CB9-AB8A-44E6152A7AE3}" type="datetimeFigureOut">
              <a:rPr lang="en-NZ" smtClean="0"/>
              <a:t>15/07/2023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FCA704DF-CF3C-4A2E-B217-8BFE39857B12}" type="slidenum">
              <a:rPr lang="en-NZ" smtClean="0"/>
              <a:t>‹#›</a:t>
            </a:fld>
            <a:endParaRPr lang="en-NZ"/>
          </a:p>
        </p:txBody>
      </p:sp>
    </p:spTree>
    <p:extLst>
      <p:ext uri="{BB962C8B-B14F-4D97-AF65-F5344CB8AC3E}">
        <p14:creationId xmlns:p14="http://schemas.microsoft.com/office/powerpoint/2010/main" val="3321860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4117EEF-9B4A-4CB9-AB8A-44E6152A7AE3}" type="datetimeFigureOut">
              <a:rPr lang="en-NZ" smtClean="0"/>
              <a:t>15/07/2023</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FCA704DF-CF3C-4A2E-B217-8BFE39857B12}" type="slidenum">
              <a:rPr lang="en-NZ" smtClean="0"/>
              <a:t>‹#›</a:t>
            </a:fld>
            <a:endParaRPr lang="en-NZ"/>
          </a:p>
        </p:txBody>
      </p:sp>
    </p:spTree>
    <p:extLst>
      <p:ext uri="{BB962C8B-B14F-4D97-AF65-F5344CB8AC3E}">
        <p14:creationId xmlns:p14="http://schemas.microsoft.com/office/powerpoint/2010/main" val="4247812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4117EEF-9B4A-4CB9-AB8A-44E6152A7AE3}" type="datetimeFigureOut">
              <a:rPr lang="en-NZ" smtClean="0"/>
              <a:t>15/07/2023</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FCA704DF-CF3C-4A2E-B217-8BFE39857B12}" type="slidenum">
              <a:rPr lang="en-NZ" smtClean="0"/>
              <a:t>‹#›</a:t>
            </a:fld>
            <a:endParaRPr lang="en-NZ"/>
          </a:p>
        </p:txBody>
      </p:sp>
    </p:spTree>
    <p:extLst>
      <p:ext uri="{BB962C8B-B14F-4D97-AF65-F5344CB8AC3E}">
        <p14:creationId xmlns:p14="http://schemas.microsoft.com/office/powerpoint/2010/main" val="39316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4117EEF-9B4A-4CB9-AB8A-44E6152A7AE3}" type="datetimeFigureOut">
              <a:rPr lang="en-NZ" smtClean="0"/>
              <a:t>15/07/2023</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FCA704DF-CF3C-4A2E-B217-8BFE39857B12}" type="slidenum">
              <a:rPr lang="en-NZ" smtClean="0"/>
              <a:t>‹#›</a:t>
            </a:fld>
            <a:endParaRPr lang="en-NZ"/>
          </a:p>
        </p:txBody>
      </p:sp>
    </p:spTree>
    <p:extLst>
      <p:ext uri="{BB962C8B-B14F-4D97-AF65-F5344CB8AC3E}">
        <p14:creationId xmlns:p14="http://schemas.microsoft.com/office/powerpoint/2010/main" val="2069741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117EEF-9B4A-4CB9-AB8A-44E6152A7AE3}" type="datetimeFigureOut">
              <a:rPr lang="en-NZ" smtClean="0"/>
              <a:t>15/07/2023</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FCA704DF-CF3C-4A2E-B217-8BFE39857B12}" type="slidenum">
              <a:rPr lang="en-NZ" smtClean="0"/>
              <a:t>‹#›</a:t>
            </a:fld>
            <a:endParaRPr lang="en-NZ"/>
          </a:p>
        </p:txBody>
      </p:sp>
    </p:spTree>
    <p:extLst>
      <p:ext uri="{BB962C8B-B14F-4D97-AF65-F5344CB8AC3E}">
        <p14:creationId xmlns:p14="http://schemas.microsoft.com/office/powerpoint/2010/main" val="3872117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74117EEF-9B4A-4CB9-AB8A-44E6152A7AE3}" type="datetimeFigureOut">
              <a:rPr lang="en-NZ" smtClean="0"/>
              <a:t>15/07/2023</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FCA704DF-CF3C-4A2E-B217-8BFE39857B12}" type="slidenum">
              <a:rPr lang="en-NZ" smtClean="0"/>
              <a:t>‹#›</a:t>
            </a:fld>
            <a:endParaRPr lang="en-NZ"/>
          </a:p>
        </p:txBody>
      </p:sp>
    </p:spTree>
    <p:extLst>
      <p:ext uri="{BB962C8B-B14F-4D97-AF65-F5344CB8AC3E}">
        <p14:creationId xmlns:p14="http://schemas.microsoft.com/office/powerpoint/2010/main" val="1073737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74117EEF-9B4A-4CB9-AB8A-44E6152A7AE3}" type="datetimeFigureOut">
              <a:rPr lang="en-NZ" smtClean="0"/>
              <a:t>15/07/2023</a:t>
            </a:fld>
            <a:endParaRPr lang="en-NZ"/>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NZ"/>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FCA704DF-CF3C-4A2E-B217-8BFE39857B12}" type="slidenum">
              <a:rPr lang="en-NZ" smtClean="0"/>
              <a:t>‹#›</a:t>
            </a:fld>
            <a:endParaRPr lang="en-NZ"/>
          </a:p>
        </p:txBody>
      </p:sp>
    </p:spTree>
    <p:extLst>
      <p:ext uri="{BB962C8B-B14F-4D97-AF65-F5344CB8AC3E}">
        <p14:creationId xmlns:p14="http://schemas.microsoft.com/office/powerpoint/2010/main" val="2392213203"/>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74117EEF-9B4A-4CB9-AB8A-44E6152A7AE3}" type="datetimeFigureOut">
              <a:rPr lang="en-NZ" smtClean="0"/>
              <a:t>15/07/2023</a:t>
            </a:fld>
            <a:endParaRPr lang="en-NZ"/>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NZ"/>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FCA704DF-CF3C-4A2E-B217-8BFE39857B12}" type="slidenum">
              <a:rPr lang="en-NZ" smtClean="0"/>
              <a:t>‹#›</a:t>
            </a:fld>
            <a:endParaRPr lang="en-NZ"/>
          </a:p>
        </p:txBody>
      </p:sp>
    </p:spTree>
    <p:extLst>
      <p:ext uri="{BB962C8B-B14F-4D97-AF65-F5344CB8AC3E}">
        <p14:creationId xmlns:p14="http://schemas.microsoft.com/office/powerpoint/2010/main" val="366603124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gatestoneinstitute.org/3976/belgium-jew-hatred" TargetMode="External"/><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B58D3-7D39-F3AF-7EF4-DB221201D6BF}"/>
              </a:ext>
            </a:extLst>
          </p:cNvPr>
          <p:cNvSpPr>
            <a:spLocks noGrp="1"/>
          </p:cNvSpPr>
          <p:nvPr>
            <p:ph type="ctrTitle"/>
          </p:nvPr>
        </p:nvSpPr>
        <p:spPr/>
        <p:txBody>
          <a:bodyPr/>
          <a:lstStyle/>
          <a:p>
            <a:r>
              <a:rPr lang="en-US" dirty="0"/>
              <a:t>Being Jewish in today’s World</a:t>
            </a:r>
            <a:endParaRPr lang="en-NZ" dirty="0"/>
          </a:p>
        </p:txBody>
      </p:sp>
      <p:sp>
        <p:nvSpPr>
          <p:cNvPr id="3" name="Subtitle 2">
            <a:extLst>
              <a:ext uri="{FF2B5EF4-FFF2-40B4-BE49-F238E27FC236}">
                <a16:creationId xmlns:a16="http://schemas.microsoft.com/office/drawing/2014/main" id="{04AB10AD-FF22-4157-BFBA-F18F33655FD0}"/>
              </a:ext>
            </a:extLst>
          </p:cNvPr>
          <p:cNvSpPr>
            <a:spLocks noGrp="1"/>
          </p:cNvSpPr>
          <p:nvPr>
            <p:ph type="subTitle" idx="1"/>
          </p:nvPr>
        </p:nvSpPr>
        <p:spPr/>
        <p:txBody>
          <a:bodyPr/>
          <a:lstStyle/>
          <a:p>
            <a:r>
              <a:rPr lang="en-NZ" dirty="0"/>
              <a:t>NZFOI AGM 2023</a:t>
            </a:r>
          </a:p>
          <a:p>
            <a:r>
              <a:rPr lang="en-NZ" dirty="0"/>
              <a:t>By Rob Berg</a:t>
            </a:r>
          </a:p>
        </p:txBody>
      </p:sp>
    </p:spTree>
    <p:extLst>
      <p:ext uri="{BB962C8B-B14F-4D97-AF65-F5344CB8AC3E}">
        <p14:creationId xmlns:p14="http://schemas.microsoft.com/office/powerpoint/2010/main" val="1092142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F5505-CFCA-B1AE-CCCA-CA56563406F3}"/>
              </a:ext>
            </a:extLst>
          </p:cNvPr>
          <p:cNvSpPr>
            <a:spLocks noGrp="1"/>
          </p:cNvSpPr>
          <p:nvPr>
            <p:ph type="title"/>
          </p:nvPr>
        </p:nvSpPr>
        <p:spPr>
          <a:xfrm>
            <a:off x="377306" y="275204"/>
            <a:ext cx="10772775" cy="704116"/>
          </a:xfrm>
        </p:spPr>
        <p:txBody>
          <a:bodyPr>
            <a:normAutofit fontScale="90000"/>
          </a:bodyPr>
          <a:lstStyle/>
          <a:p>
            <a:r>
              <a:rPr lang="en-NZ" dirty="0"/>
              <a:t>NZ Jews and Israel</a:t>
            </a:r>
          </a:p>
        </p:txBody>
      </p:sp>
      <p:pic>
        <p:nvPicPr>
          <p:cNvPr id="8" name="Picture 7">
            <a:extLst>
              <a:ext uri="{FF2B5EF4-FFF2-40B4-BE49-F238E27FC236}">
                <a16:creationId xmlns:a16="http://schemas.microsoft.com/office/drawing/2014/main" id="{22D13EE4-769B-E3A3-34E7-22BD13A88D0A}"/>
              </a:ext>
            </a:extLst>
          </p:cNvPr>
          <p:cNvPicPr>
            <a:picLocks noChangeAspect="1"/>
          </p:cNvPicPr>
          <p:nvPr/>
        </p:nvPicPr>
        <p:blipFill>
          <a:blip r:embed="rId2"/>
          <a:stretch>
            <a:fillRect/>
          </a:stretch>
        </p:blipFill>
        <p:spPr>
          <a:xfrm>
            <a:off x="183618" y="1245586"/>
            <a:ext cx="9883997" cy="4740051"/>
          </a:xfrm>
          <a:prstGeom prst="rect">
            <a:avLst/>
          </a:prstGeom>
        </p:spPr>
      </p:pic>
    </p:spTree>
    <p:extLst>
      <p:ext uri="{BB962C8B-B14F-4D97-AF65-F5344CB8AC3E}">
        <p14:creationId xmlns:p14="http://schemas.microsoft.com/office/powerpoint/2010/main" val="3562867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F5505-CFCA-B1AE-CCCA-CA56563406F3}"/>
              </a:ext>
            </a:extLst>
          </p:cNvPr>
          <p:cNvSpPr>
            <a:spLocks noGrp="1"/>
          </p:cNvSpPr>
          <p:nvPr>
            <p:ph type="title"/>
          </p:nvPr>
        </p:nvSpPr>
        <p:spPr>
          <a:xfrm>
            <a:off x="414628" y="266267"/>
            <a:ext cx="10772775" cy="788091"/>
          </a:xfrm>
        </p:spPr>
        <p:txBody>
          <a:bodyPr>
            <a:normAutofit fontScale="90000"/>
          </a:bodyPr>
          <a:lstStyle/>
          <a:p>
            <a:r>
              <a:rPr lang="en-NZ" dirty="0"/>
              <a:t>NZ Jews and Israel</a:t>
            </a:r>
          </a:p>
        </p:txBody>
      </p:sp>
      <p:pic>
        <p:nvPicPr>
          <p:cNvPr id="4" name="Picture 3">
            <a:extLst>
              <a:ext uri="{FF2B5EF4-FFF2-40B4-BE49-F238E27FC236}">
                <a16:creationId xmlns:a16="http://schemas.microsoft.com/office/drawing/2014/main" id="{5D42E9EA-A877-8D0B-C1C9-A2A806B45F4A}"/>
              </a:ext>
            </a:extLst>
          </p:cNvPr>
          <p:cNvPicPr>
            <a:picLocks noChangeAspect="1"/>
          </p:cNvPicPr>
          <p:nvPr/>
        </p:nvPicPr>
        <p:blipFill>
          <a:blip r:embed="rId2"/>
          <a:stretch>
            <a:fillRect/>
          </a:stretch>
        </p:blipFill>
        <p:spPr>
          <a:xfrm>
            <a:off x="672793" y="1054358"/>
            <a:ext cx="8237942" cy="5661029"/>
          </a:xfrm>
          <a:prstGeom prst="rect">
            <a:avLst/>
          </a:prstGeom>
        </p:spPr>
      </p:pic>
    </p:spTree>
    <p:extLst>
      <p:ext uri="{BB962C8B-B14F-4D97-AF65-F5344CB8AC3E}">
        <p14:creationId xmlns:p14="http://schemas.microsoft.com/office/powerpoint/2010/main" val="2639393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F5505-CFCA-B1AE-CCCA-CA56563406F3}"/>
              </a:ext>
            </a:extLst>
          </p:cNvPr>
          <p:cNvSpPr>
            <a:spLocks noGrp="1"/>
          </p:cNvSpPr>
          <p:nvPr>
            <p:ph type="title"/>
          </p:nvPr>
        </p:nvSpPr>
        <p:spPr>
          <a:xfrm>
            <a:off x="414628" y="266267"/>
            <a:ext cx="10772775" cy="788091"/>
          </a:xfrm>
        </p:spPr>
        <p:txBody>
          <a:bodyPr>
            <a:normAutofit fontScale="90000"/>
          </a:bodyPr>
          <a:lstStyle/>
          <a:p>
            <a:r>
              <a:rPr lang="en-NZ" dirty="0"/>
              <a:t>NZ Jews and Jewish identity</a:t>
            </a:r>
          </a:p>
        </p:txBody>
      </p:sp>
      <p:pic>
        <p:nvPicPr>
          <p:cNvPr id="5" name="Picture 4">
            <a:extLst>
              <a:ext uri="{FF2B5EF4-FFF2-40B4-BE49-F238E27FC236}">
                <a16:creationId xmlns:a16="http://schemas.microsoft.com/office/drawing/2014/main" id="{F9B6CA4D-2C3E-02BA-A9B7-095BF17CAFF4}"/>
              </a:ext>
            </a:extLst>
          </p:cNvPr>
          <p:cNvPicPr>
            <a:picLocks noChangeAspect="1"/>
          </p:cNvPicPr>
          <p:nvPr/>
        </p:nvPicPr>
        <p:blipFill>
          <a:blip r:embed="rId2"/>
          <a:stretch>
            <a:fillRect/>
          </a:stretch>
        </p:blipFill>
        <p:spPr>
          <a:xfrm>
            <a:off x="486423" y="1318077"/>
            <a:ext cx="8376045" cy="2367515"/>
          </a:xfrm>
          <a:prstGeom prst="rect">
            <a:avLst/>
          </a:prstGeom>
        </p:spPr>
      </p:pic>
    </p:spTree>
    <p:extLst>
      <p:ext uri="{BB962C8B-B14F-4D97-AF65-F5344CB8AC3E}">
        <p14:creationId xmlns:p14="http://schemas.microsoft.com/office/powerpoint/2010/main" val="3719842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F5505-CFCA-B1AE-CCCA-CA56563406F3}"/>
              </a:ext>
            </a:extLst>
          </p:cNvPr>
          <p:cNvSpPr>
            <a:spLocks noGrp="1"/>
          </p:cNvSpPr>
          <p:nvPr>
            <p:ph type="title"/>
          </p:nvPr>
        </p:nvSpPr>
        <p:spPr>
          <a:xfrm>
            <a:off x="414628" y="219615"/>
            <a:ext cx="10772775" cy="580602"/>
          </a:xfrm>
        </p:spPr>
        <p:txBody>
          <a:bodyPr>
            <a:normAutofit fontScale="90000"/>
          </a:bodyPr>
          <a:lstStyle/>
          <a:p>
            <a:r>
              <a:rPr lang="en-NZ" dirty="0"/>
              <a:t>NZ Jews and antisemitism</a:t>
            </a:r>
          </a:p>
        </p:txBody>
      </p:sp>
      <p:sp>
        <p:nvSpPr>
          <p:cNvPr id="3" name="Content Placeholder 2">
            <a:extLst>
              <a:ext uri="{FF2B5EF4-FFF2-40B4-BE49-F238E27FC236}">
                <a16:creationId xmlns:a16="http://schemas.microsoft.com/office/drawing/2014/main" id="{99D4A524-E39F-3444-4077-C7E95EAC4557}"/>
              </a:ext>
            </a:extLst>
          </p:cNvPr>
          <p:cNvSpPr>
            <a:spLocks noGrp="1"/>
          </p:cNvSpPr>
          <p:nvPr>
            <p:ph idx="1"/>
          </p:nvPr>
        </p:nvSpPr>
        <p:spPr>
          <a:xfrm>
            <a:off x="414628" y="1097280"/>
            <a:ext cx="10753725" cy="3766185"/>
          </a:xfrm>
        </p:spPr>
        <p:txBody>
          <a:bodyPr>
            <a:normAutofit/>
          </a:bodyPr>
          <a:lstStyle/>
          <a:p>
            <a:pPr marL="179388" indent="-179388" fontAlgn="base">
              <a:buFont typeface="Arial" panose="020B0604020202020204" pitchFamily="34" charset="0"/>
              <a:buChar char="•"/>
            </a:pPr>
            <a:r>
              <a:rPr lang="en-US" sz="2000" dirty="0">
                <a:solidFill>
                  <a:schemeClr val="tx1"/>
                </a:solidFill>
              </a:rPr>
              <a:t>When it came to antisemitism, there was a significant degree of agreement with the majority identifying it as an issue. </a:t>
            </a:r>
          </a:p>
          <a:p>
            <a:pPr marL="179388" indent="-179388" fontAlgn="base">
              <a:buFont typeface="Arial" panose="020B0604020202020204" pitchFamily="34" charset="0"/>
              <a:buChar char="•"/>
            </a:pPr>
            <a:r>
              <a:rPr lang="en-US" sz="2000" dirty="0">
                <a:solidFill>
                  <a:schemeClr val="tx1"/>
                </a:solidFill>
              </a:rPr>
              <a:t>In 2008 survey, 83% felt antisemitism was not a serious problem in NZ</a:t>
            </a:r>
          </a:p>
          <a:p>
            <a:pPr marL="179388" indent="-179388" fontAlgn="base">
              <a:buFont typeface="Arial" panose="020B0604020202020204" pitchFamily="34" charset="0"/>
              <a:buChar char="•"/>
            </a:pPr>
            <a:r>
              <a:rPr lang="en-US" sz="2000" dirty="0">
                <a:solidFill>
                  <a:schemeClr val="tx1"/>
                </a:solidFill>
              </a:rPr>
              <a:t>In 2019 - 70 respondents had experienced a verbal insult or harassment</a:t>
            </a:r>
          </a:p>
          <a:p>
            <a:pPr marL="179388" indent="-179388" fontAlgn="base">
              <a:buFont typeface="Arial" panose="020B0604020202020204" pitchFamily="34" charset="0"/>
              <a:buChar char="•"/>
            </a:pPr>
            <a:r>
              <a:rPr lang="en-US" sz="2000" dirty="0">
                <a:solidFill>
                  <a:schemeClr val="tx1"/>
                </a:solidFill>
              </a:rPr>
              <a:t>3 had been physically attacked</a:t>
            </a:r>
          </a:p>
          <a:p>
            <a:pPr marL="179388" indent="-179388" fontAlgn="base">
              <a:buFont typeface="Arial" panose="020B0604020202020204" pitchFamily="34" charset="0"/>
              <a:buChar char="•"/>
            </a:pPr>
            <a:r>
              <a:rPr lang="en-US" sz="2000" dirty="0">
                <a:solidFill>
                  <a:schemeClr val="tx1"/>
                </a:solidFill>
              </a:rPr>
              <a:t>363 respondents (52%) had not experienced any of these forms of antisemitism. </a:t>
            </a:r>
          </a:p>
          <a:p>
            <a:pPr marL="179388" indent="-179388" fontAlgn="base">
              <a:buFont typeface="Arial" panose="020B0604020202020204" pitchFamily="34" charset="0"/>
              <a:buChar char="•"/>
            </a:pPr>
            <a:r>
              <a:rPr lang="en-US" sz="2000" dirty="0">
                <a:solidFill>
                  <a:schemeClr val="tx1"/>
                </a:solidFill>
              </a:rPr>
              <a:t>16% had experienced antisemitic insults or harassment</a:t>
            </a:r>
            <a:endParaRPr lang="en-NZ" sz="2000" dirty="0">
              <a:solidFill>
                <a:schemeClr val="tx1"/>
              </a:solidFill>
              <a:highlight>
                <a:srgbClr val="FFFF00"/>
              </a:highlight>
            </a:endParaRPr>
          </a:p>
        </p:txBody>
      </p:sp>
    </p:spTree>
    <p:extLst>
      <p:ext uri="{BB962C8B-B14F-4D97-AF65-F5344CB8AC3E}">
        <p14:creationId xmlns:p14="http://schemas.microsoft.com/office/powerpoint/2010/main" val="2685880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F5505-CFCA-B1AE-CCCA-CA56563406F3}"/>
              </a:ext>
            </a:extLst>
          </p:cNvPr>
          <p:cNvSpPr>
            <a:spLocks noGrp="1"/>
          </p:cNvSpPr>
          <p:nvPr>
            <p:ph type="title"/>
          </p:nvPr>
        </p:nvSpPr>
        <p:spPr>
          <a:xfrm>
            <a:off x="414628" y="266267"/>
            <a:ext cx="10772775" cy="788091"/>
          </a:xfrm>
        </p:spPr>
        <p:txBody>
          <a:bodyPr>
            <a:normAutofit fontScale="90000"/>
          </a:bodyPr>
          <a:lstStyle/>
          <a:p>
            <a:r>
              <a:rPr lang="en-NZ" dirty="0"/>
              <a:t>NZ Jews and antisemitism</a:t>
            </a:r>
          </a:p>
        </p:txBody>
      </p:sp>
      <p:pic>
        <p:nvPicPr>
          <p:cNvPr id="5" name="Picture 4">
            <a:extLst>
              <a:ext uri="{FF2B5EF4-FFF2-40B4-BE49-F238E27FC236}">
                <a16:creationId xmlns:a16="http://schemas.microsoft.com/office/drawing/2014/main" id="{F36ADC5C-0B01-5391-5EE4-A4EAB0B3A835}"/>
              </a:ext>
            </a:extLst>
          </p:cNvPr>
          <p:cNvPicPr>
            <a:picLocks noChangeAspect="1"/>
          </p:cNvPicPr>
          <p:nvPr/>
        </p:nvPicPr>
        <p:blipFill>
          <a:blip r:embed="rId2"/>
          <a:stretch>
            <a:fillRect/>
          </a:stretch>
        </p:blipFill>
        <p:spPr>
          <a:xfrm>
            <a:off x="342899" y="1174945"/>
            <a:ext cx="8311826" cy="2254055"/>
          </a:xfrm>
          <a:prstGeom prst="rect">
            <a:avLst/>
          </a:prstGeom>
        </p:spPr>
      </p:pic>
      <p:pic>
        <p:nvPicPr>
          <p:cNvPr id="2050" name="Picture 2" descr="Another one – this time in Mt Albert | Kiwiblog">
            <a:extLst>
              <a:ext uri="{FF2B5EF4-FFF2-40B4-BE49-F238E27FC236}">
                <a16:creationId xmlns:a16="http://schemas.microsoft.com/office/drawing/2014/main" id="{C24A1115-8746-AFD6-AB0D-59C2610AFF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952"/>
          <a:stretch/>
        </p:blipFill>
        <p:spPr bwMode="auto">
          <a:xfrm>
            <a:off x="6008914" y="3167030"/>
            <a:ext cx="5291623" cy="3568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615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F5505-CFCA-B1AE-CCCA-CA56563406F3}"/>
              </a:ext>
            </a:extLst>
          </p:cNvPr>
          <p:cNvSpPr>
            <a:spLocks noGrp="1"/>
          </p:cNvSpPr>
          <p:nvPr>
            <p:ph type="title"/>
          </p:nvPr>
        </p:nvSpPr>
        <p:spPr>
          <a:xfrm>
            <a:off x="414628" y="266267"/>
            <a:ext cx="10772775" cy="788091"/>
          </a:xfrm>
        </p:spPr>
        <p:txBody>
          <a:bodyPr>
            <a:normAutofit fontScale="90000"/>
          </a:bodyPr>
          <a:lstStyle/>
          <a:p>
            <a:r>
              <a:rPr lang="en-NZ" dirty="0"/>
              <a:t>NZ Jews and antisemitism</a:t>
            </a:r>
          </a:p>
        </p:txBody>
      </p:sp>
      <p:pic>
        <p:nvPicPr>
          <p:cNvPr id="4" name="Picture 3">
            <a:extLst>
              <a:ext uri="{FF2B5EF4-FFF2-40B4-BE49-F238E27FC236}">
                <a16:creationId xmlns:a16="http://schemas.microsoft.com/office/drawing/2014/main" id="{95502E1C-4D1E-628B-A671-FE129CCF9284}"/>
              </a:ext>
            </a:extLst>
          </p:cNvPr>
          <p:cNvPicPr>
            <a:picLocks noChangeAspect="1"/>
          </p:cNvPicPr>
          <p:nvPr/>
        </p:nvPicPr>
        <p:blipFill>
          <a:blip r:embed="rId2"/>
          <a:stretch>
            <a:fillRect/>
          </a:stretch>
        </p:blipFill>
        <p:spPr>
          <a:xfrm>
            <a:off x="414628" y="1298580"/>
            <a:ext cx="7597798" cy="3756986"/>
          </a:xfrm>
          <a:prstGeom prst="rect">
            <a:avLst/>
          </a:prstGeom>
        </p:spPr>
      </p:pic>
    </p:spTree>
    <p:extLst>
      <p:ext uri="{BB962C8B-B14F-4D97-AF65-F5344CB8AC3E}">
        <p14:creationId xmlns:p14="http://schemas.microsoft.com/office/powerpoint/2010/main" val="25195495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F5505-CFCA-B1AE-CCCA-CA56563406F3}"/>
              </a:ext>
            </a:extLst>
          </p:cNvPr>
          <p:cNvSpPr>
            <a:spLocks noGrp="1"/>
          </p:cNvSpPr>
          <p:nvPr>
            <p:ph type="title"/>
          </p:nvPr>
        </p:nvSpPr>
        <p:spPr>
          <a:xfrm>
            <a:off x="414628" y="266267"/>
            <a:ext cx="10772775" cy="788091"/>
          </a:xfrm>
        </p:spPr>
        <p:txBody>
          <a:bodyPr>
            <a:normAutofit fontScale="90000"/>
          </a:bodyPr>
          <a:lstStyle/>
          <a:p>
            <a:r>
              <a:rPr lang="en-NZ" sz="3600" dirty="0"/>
              <a:t>NZ Jews and antisemitism - </a:t>
            </a:r>
            <a:r>
              <a:rPr lang="en-US" sz="3600" dirty="0"/>
              <a:t>Antisemitism Survey of New Zealand 2021</a:t>
            </a:r>
            <a:endParaRPr lang="en-NZ" dirty="0"/>
          </a:p>
        </p:txBody>
      </p:sp>
      <p:pic>
        <p:nvPicPr>
          <p:cNvPr id="5" name="Picture 4">
            <a:extLst>
              <a:ext uri="{FF2B5EF4-FFF2-40B4-BE49-F238E27FC236}">
                <a16:creationId xmlns:a16="http://schemas.microsoft.com/office/drawing/2014/main" id="{1658FBF8-8999-0EDE-5047-70E21132C8AC}"/>
              </a:ext>
            </a:extLst>
          </p:cNvPr>
          <p:cNvPicPr>
            <a:picLocks noChangeAspect="1"/>
          </p:cNvPicPr>
          <p:nvPr/>
        </p:nvPicPr>
        <p:blipFill>
          <a:blip r:embed="rId2"/>
          <a:stretch>
            <a:fillRect/>
          </a:stretch>
        </p:blipFill>
        <p:spPr>
          <a:xfrm>
            <a:off x="414628" y="1220813"/>
            <a:ext cx="5223980" cy="2698044"/>
          </a:xfrm>
          <a:prstGeom prst="rect">
            <a:avLst/>
          </a:prstGeom>
        </p:spPr>
      </p:pic>
      <p:pic>
        <p:nvPicPr>
          <p:cNvPr id="7" name="Picture 6">
            <a:extLst>
              <a:ext uri="{FF2B5EF4-FFF2-40B4-BE49-F238E27FC236}">
                <a16:creationId xmlns:a16="http://schemas.microsoft.com/office/drawing/2014/main" id="{B1E0202C-C87E-0C4D-C537-6D5379C0E3F4}"/>
              </a:ext>
            </a:extLst>
          </p:cNvPr>
          <p:cNvPicPr>
            <a:picLocks noChangeAspect="1"/>
          </p:cNvPicPr>
          <p:nvPr/>
        </p:nvPicPr>
        <p:blipFill>
          <a:blip r:embed="rId3"/>
          <a:stretch>
            <a:fillRect/>
          </a:stretch>
        </p:blipFill>
        <p:spPr>
          <a:xfrm>
            <a:off x="6290309" y="1879281"/>
            <a:ext cx="5223980" cy="2736895"/>
          </a:xfrm>
          <a:prstGeom prst="rect">
            <a:avLst/>
          </a:prstGeom>
        </p:spPr>
      </p:pic>
      <p:pic>
        <p:nvPicPr>
          <p:cNvPr id="9" name="Picture 8">
            <a:extLst>
              <a:ext uri="{FF2B5EF4-FFF2-40B4-BE49-F238E27FC236}">
                <a16:creationId xmlns:a16="http://schemas.microsoft.com/office/drawing/2014/main" id="{1EC694BD-D5C8-1A50-BDD5-448ECB7522AD}"/>
              </a:ext>
            </a:extLst>
          </p:cNvPr>
          <p:cNvPicPr>
            <a:picLocks noChangeAspect="1"/>
          </p:cNvPicPr>
          <p:nvPr/>
        </p:nvPicPr>
        <p:blipFill>
          <a:blip r:embed="rId4"/>
          <a:stretch>
            <a:fillRect/>
          </a:stretch>
        </p:blipFill>
        <p:spPr>
          <a:xfrm>
            <a:off x="3212649" y="3734453"/>
            <a:ext cx="3684741" cy="3123547"/>
          </a:xfrm>
          <a:prstGeom prst="rect">
            <a:avLst/>
          </a:prstGeom>
        </p:spPr>
      </p:pic>
    </p:spTree>
    <p:extLst>
      <p:ext uri="{BB962C8B-B14F-4D97-AF65-F5344CB8AC3E}">
        <p14:creationId xmlns:p14="http://schemas.microsoft.com/office/powerpoint/2010/main" val="3558460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F5505-CFCA-B1AE-CCCA-CA56563406F3}"/>
              </a:ext>
            </a:extLst>
          </p:cNvPr>
          <p:cNvSpPr>
            <a:spLocks noGrp="1"/>
          </p:cNvSpPr>
          <p:nvPr>
            <p:ph type="title"/>
          </p:nvPr>
        </p:nvSpPr>
        <p:spPr>
          <a:xfrm>
            <a:off x="414628" y="266267"/>
            <a:ext cx="10772775" cy="788091"/>
          </a:xfrm>
        </p:spPr>
        <p:txBody>
          <a:bodyPr>
            <a:normAutofit fontScale="90000"/>
          </a:bodyPr>
          <a:lstStyle/>
          <a:p>
            <a:r>
              <a:rPr lang="en-NZ" sz="3600" dirty="0"/>
              <a:t>NZ Jews and antisemitism - </a:t>
            </a:r>
            <a:r>
              <a:rPr lang="en-US" sz="3600" dirty="0"/>
              <a:t>Antisemitism Survey of New Zealand 2021</a:t>
            </a:r>
            <a:endParaRPr lang="en-NZ" dirty="0"/>
          </a:p>
        </p:txBody>
      </p:sp>
      <p:sp>
        <p:nvSpPr>
          <p:cNvPr id="11" name="TextBox 10">
            <a:extLst>
              <a:ext uri="{FF2B5EF4-FFF2-40B4-BE49-F238E27FC236}">
                <a16:creationId xmlns:a16="http://schemas.microsoft.com/office/drawing/2014/main" id="{EB2738E0-301E-0F08-5FD1-7129ECF133B2}"/>
              </a:ext>
            </a:extLst>
          </p:cNvPr>
          <p:cNvSpPr txBox="1"/>
          <p:nvPr/>
        </p:nvSpPr>
        <p:spPr>
          <a:xfrm>
            <a:off x="839754" y="1471759"/>
            <a:ext cx="7236474" cy="584775"/>
          </a:xfrm>
          <a:prstGeom prst="rect">
            <a:avLst/>
          </a:prstGeom>
          <a:noFill/>
          <a:ln>
            <a:solidFill>
              <a:schemeClr val="accent1"/>
            </a:solidFill>
          </a:ln>
        </p:spPr>
        <p:txBody>
          <a:bodyPr wrap="square">
            <a:spAutoFit/>
          </a:bodyPr>
          <a:lstStyle/>
          <a:p>
            <a:r>
              <a:rPr lang="en-US" sz="1600" dirty="0" err="1"/>
              <a:t>Gluckman</a:t>
            </a:r>
            <a:r>
              <a:rPr lang="en-US" sz="1600" dirty="0"/>
              <a:t> said anti-Israel sentiment and ‘</a:t>
            </a:r>
            <a:r>
              <a:rPr lang="en-US" sz="1600" dirty="0" err="1"/>
              <a:t>Zionophobia</a:t>
            </a:r>
            <a:r>
              <a:rPr lang="en-US" sz="1600" dirty="0"/>
              <a:t>’ could be used as a cover for deeper anti-Semitic views.</a:t>
            </a:r>
            <a:endParaRPr lang="en-NZ" sz="1600" dirty="0"/>
          </a:p>
        </p:txBody>
      </p:sp>
      <p:sp>
        <p:nvSpPr>
          <p:cNvPr id="13" name="TextBox 12">
            <a:extLst>
              <a:ext uri="{FF2B5EF4-FFF2-40B4-BE49-F238E27FC236}">
                <a16:creationId xmlns:a16="http://schemas.microsoft.com/office/drawing/2014/main" id="{27523E79-2155-CF6B-91CE-752035FA8411}"/>
              </a:ext>
            </a:extLst>
          </p:cNvPr>
          <p:cNvSpPr txBox="1"/>
          <p:nvPr/>
        </p:nvSpPr>
        <p:spPr>
          <a:xfrm>
            <a:off x="839754" y="2286000"/>
            <a:ext cx="7128589" cy="1077218"/>
          </a:xfrm>
          <a:prstGeom prst="rect">
            <a:avLst/>
          </a:prstGeom>
          <a:noFill/>
          <a:ln>
            <a:solidFill>
              <a:schemeClr val="accent1"/>
            </a:solidFill>
          </a:ln>
        </p:spPr>
        <p:txBody>
          <a:bodyPr wrap="square">
            <a:spAutoFit/>
          </a:bodyPr>
          <a:lstStyle/>
          <a:p>
            <a:r>
              <a:rPr lang="en-US" sz="1600" dirty="0"/>
              <a:t>The survey revealed 21 per cent of respondents held two or more classical anti-Semitic views, agreeing with statements like “Jews have too much power in international financial markets”, and 6 per cent of those surveyed held nine or more anti-Semitic views.</a:t>
            </a:r>
            <a:endParaRPr lang="en-NZ" sz="1600" dirty="0"/>
          </a:p>
        </p:txBody>
      </p:sp>
      <p:sp>
        <p:nvSpPr>
          <p:cNvPr id="4" name="TextBox 3">
            <a:extLst>
              <a:ext uri="{FF2B5EF4-FFF2-40B4-BE49-F238E27FC236}">
                <a16:creationId xmlns:a16="http://schemas.microsoft.com/office/drawing/2014/main" id="{ABC62A7C-4393-72F4-3AEA-858CF1550D69}"/>
              </a:ext>
            </a:extLst>
          </p:cNvPr>
          <p:cNvSpPr txBox="1"/>
          <p:nvPr/>
        </p:nvSpPr>
        <p:spPr>
          <a:xfrm>
            <a:off x="839754" y="3578876"/>
            <a:ext cx="6097554" cy="830997"/>
          </a:xfrm>
          <a:prstGeom prst="rect">
            <a:avLst/>
          </a:prstGeom>
          <a:noFill/>
          <a:ln>
            <a:solidFill>
              <a:schemeClr val="accent1"/>
            </a:solidFill>
          </a:ln>
        </p:spPr>
        <p:txBody>
          <a:bodyPr wrap="square">
            <a:spAutoFit/>
          </a:bodyPr>
          <a:lstStyle/>
          <a:p>
            <a:r>
              <a:rPr lang="en-US" sz="1600" dirty="0"/>
              <a:t>The Survey of Antisemitism in New Zealand 2021, released on Wednesday, involved 1017 people. Of those people, the survey found that 63 per cent of them held at least one antisemitic view.</a:t>
            </a:r>
            <a:endParaRPr lang="en-NZ" sz="1600" dirty="0"/>
          </a:p>
        </p:txBody>
      </p:sp>
      <p:sp>
        <p:nvSpPr>
          <p:cNvPr id="8" name="TextBox 7">
            <a:extLst>
              <a:ext uri="{FF2B5EF4-FFF2-40B4-BE49-F238E27FC236}">
                <a16:creationId xmlns:a16="http://schemas.microsoft.com/office/drawing/2014/main" id="{0934B6B1-5F3B-01C3-E0C4-FAE5A86F212E}"/>
              </a:ext>
            </a:extLst>
          </p:cNvPr>
          <p:cNvSpPr txBox="1"/>
          <p:nvPr/>
        </p:nvSpPr>
        <p:spPr>
          <a:xfrm>
            <a:off x="8215547" y="2286000"/>
            <a:ext cx="3759697" cy="3293209"/>
          </a:xfrm>
          <a:prstGeom prst="rect">
            <a:avLst/>
          </a:prstGeom>
          <a:noFill/>
          <a:ln>
            <a:solidFill>
              <a:schemeClr val="accent1"/>
            </a:solidFill>
          </a:ln>
        </p:spPr>
        <p:txBody>
          <a:bodyPr wrap="square">
            <a:spAutoFit/>
          </a:bodyPr>
          <a:lstStyle/>
          <a:p>
            <a:r>
              <a:rPr lang="en-US" sz="1600" b="0" dirty="0">
                <a:effectLst/>
              </a:rPr>
              <a:t>The survey also found that older people, between the ages of 61 to 75, were 4.1 times more likely to say they knew a great deal about the Holocaust compared to 18 to 30-year-olds.</a:t>
            </a:r>
          </a:p>
          <a:p>
            <a:r>
              <a:rPr lang="en-US" sz="1600" b="0" dirty="0">
                <a:effectLst/>
              </a:rPr>
              <a:t>Only 42 per cent knew that six million Jews were killed during the Holocaust.</a:t>
            </a:r>
          </a:p>
          <a:p>
            <a:r>
              <a:rPr lang="en-US" sz="1600" b="0" dirty="0">
                <a:effectLst/>
              </a:rPr>
              <a:t>Older people, between 61 and 75, were three times as likely to get the answer right compared to 18 to 35-year-olds.</a:t>
            </a:r>
          </a:p>
          <a:p>
            <a:r>
              <a:rPr lang="en-US" sz="1600" b="0" dirty="0">
                <a:effectLst/>
              </a:rPr>
              <a:t>But even within the older age group, only 59 per cent answered correctly, the survey said.</a:t>
            </a:r>
          </a:p>
        </p:txBody>
      </p:sp>
      <p:sp>
        <p:nvSpPr>
          <p:cNvPr id="12" name="TextBox 11">
            <a:extLst>
              <a:ext uri="{FF2B5EF4-FFF2-40B4-BE49-F238E27FC236}">
                <a16:creationId xmlns:a16="http://schemas.microsoft.com/office/drawing/2014/main" id="{6A269A26-8F6B-AB8B-F84C-769DCFFA5196}"/>
              </a:ext>
            </a:extLst>
          </p:cNvPr>
          <p:cNvSpPr txBox="1"/>
          <p:nvPr/>
        </p:nvSpPr>
        <p:spPr>
          <a:xfrm>
            <a:off x="842984" y="4625531"/>
            <a:ext cx="6094324" cy="1815882"/>
          </a:xfrm>
          <a:prstGeom prst="rect">
            <a:avLst/>
          </a:prstGeom>
          <a:noFill/>
          <a:ln>
            <a:solidFill>
              <a:schemeClr val="accent1"/>
            </a:solidFill>
          </a:ln>
        </p:spPr>
        <p:txBody>
          <a:bodyPr wrap="square">
            <a:spAutoFit/>
          </a:bodyPr>
          <a:lstStyle/>
          <a:p>
            <a:r>
              <a:rPr lang="en-US" sz="1600" dirty="0"/>
              <a:t>Former New Zealand chief science advisor, Sir Peter </a:t>
            </a:r>
            <a:r>
              <a:rPr lang="en-US" sz="1600" dirty="0" err="1"/>
              <a:t>Gluckman</a:t>
            </a:r>
            <a:r>
              <a:rPr lang="en-US" sz="1600" dirty="0"/>
              <a:t>, who wrote the foreword for this survey, said in a statement that the information showed that “classic antisemitism has re-emerged - particularly during the pandemic - as Holocaust denial has become conflated with conspiracy theories and alt-right politics”.</a:t>
            </a:r>
          </a:p>
          <a:p>
            <a:r>
              <a:rPr lang="en-US" sz="1600" dirty="0"/>
              <a:t>“Another recent trend is the global emergence of left-wing antisemitism. </a:t>
            </a:r>
          </a:p>
        </p:txBody>
      </p:sp>
    </p:spTree>
    <p:extLst>
      <p:ext uri="{BB962C8B-B14F-4D97-AF65-F5344CB8AC3E}">
        <p14:creationId xmlns:p14="http://schemas.microsoft.com/office/powerpoint/2010/main" val="19686894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F5505-CFCA-B1AE-CCCA-CA56563406F3}"/>
              </a:ext>
            </a:extLst>
          </p:cNvPr>
          <p:cNvSpPr>
            <a:spLocks noGrp="1"/>
          </p:cNvSpPr>
          <p:nvPr>
            <p:ph type="title"/>
          </p:nvPr>
        </p:nvSpPr>
        <p:spPr>
          <a:xfrm>
            <a:off x="414628" y="266267"/>
            <a:ext cx="10772775" cy="788091"/>
          </a:xfrm>
        </p:spPr>
        <p:txBody>
          <a:bodyPr>
            <a:normAutofit fontScale="90000"/>
          </a:bodyPr>
          <a:lstStyle/>
          <a:p>
            <a:r>
              <a:rPr lang="en-NZ" dirty="0"/>
              <a:t>NZ Jews, antisemitism and anti-Zionism</a:t>
            </a:r>
          </a:p>
        </p:txBody>
      </p:sp>
      <p:sp>
        <p:nvSpPr>
          <p:cNvPr id="3" name="AutoShape 2">
            <a:extLst>
              <a:ext uri="{FF2B5EF4-FFF2-40B4-BE49-F238E27FC236}">
                <a16:creationId xmlns:a16="http://schemas.microsoft.com/office/drawing/2014/main" id="{AED83940-43D7-7214-EB80-CF62121E9C0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5" name="AutoShape 4">
            <a:extLst>
              <a:ext uri="{FF2B5EF4-FFF2-40B4-BE49-F238E27FC236}">
                <a16:creationId xmlns:a16="http://schemas.microsoft.com/office/drawing/2014/main" id="{6DA0C871-7291-AD59-6A5E-56DB6ABF0D33}"/>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pic>
        <p:nvPicPr>
          <p:cNvPr id="7" name="Picture 6">
            <a:extLst>
              <a:ext uri="{FF2B5EF4-FFF2-40B4-BE49-F238E27FC236}">
                <a16:creationId xmlns:a16="http://schemas.microsoft.com/office/drawing/2014/main" id="{A59A733D-F143-B702-E02B-A64580C6AC38}"/>
              </a:ext>
            </a:extLst>
          </p:cNvPr>
          <p:cNvPicPr>
            <a:picLocks noChangeAspect="1"/>
          </p:cNvPicPr>
          <p:nvPr/>
        </p:nvPicPr>
        <p:blipFill>
          <a:blip r:embed="rId2"/>
          <a:stretch>
            <a:fillRect/>
          </a:stretch>
        </p:blipFill>
        <p:spPr>
          <a:xfrm>
            <a:off x="800102" y="1411463"/>
            <a:ext cx="3981998" cy="5046876"/>
          </a:xfrm>
          <a:prstGeom prst="rect">
            <a:avLst/>
          </a:prstGeom>
        </p:spPr>
      </p:pic>
      <p:pic>
        <p:nvPicPr>
          <p:cNvPr id="9" name="Picture 8">
            <a:extLst>
              <a:ext uri="{FF2B5EF4-FFF2-40B4-BE49-F238E27FC236}">
                <a16:creationId xmlns:a16="http://schemas.microsoft.com/office/drawing/2014/main" id="{B184F58D-F49B-0464-9BD6-EA5A04600FCC}"/>
              </a:ext>
            </a:extLst>
          </p:cNvPr>
          <p:cNvPicPr>
            <a:picLocks noChangeAspect="1"/>
          </p:cNvPicPr>
          <p:nvPr/>
        </p:nvPicPr>
        <p:blipFill>
          <a:blip r:embed="rId3"/>
          <a:stretch>
            <a:fillRect/>
          </a:stretch>
        </p:blipFill>
        <p:spPr>
          <a:xfrm>
            <a:off x="5360619" y="1363667"/>
            <a:ext cx="4386282" cy="2506447"/>
          </a:xfrm>
          <a:prstGeom prst="rect">
            <a:avLst/>
          </a:prstGeom>
        </p:spPr>
      </p:pic>
      <p:pic>
        <p:nvPicPr>
          <p:cNvPr id="11" name="Picture 10">
            <a:extLst>
              <a:ext uri="{FF2B5EF4-FFF2-40B4-BE49-F238E27FC236}">
                <a16:creationId xmlns:a16="http://schemas.microsoft.com/office/drawing/2014/main" id="{DE0096D6-A0A6-167F-8E7E-27C750001C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9019" y="3276600"/>
            <a:ext cx="2913185" cy="2913185"/>
          </a:xfrm>
          <a:prstGeom prst="rect">
            <a:avLst/>
          </a:prstGeom>
        </p:spPr>
      </p:pic>
    </p:spTree>
    <p:extLst>
      <p:ext uri="{BB962C8B-B14F-4D97-AF65-F5344CB8AC3E}">
        <p14:creationId xmlns:p14="http://schemas.microsoft.com/office/powerpoint/2010/main" val="15727477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F5505-CFCA-B1AE-CCCA-CA56563406F3}"/>
              </a:ext>
            </a:extLst>
          </p:cNvPr>
          <p:cNvSpPr>
            <a:spLocks noGrp="1"/>
          </p:cNvSpPr>
          <p:nvPr>
            <p:ph type="title"/>
          </p:nvPr>
        </p:nvSpPr>
        <p:spPr>
          <a:xfrm>
            <a:off x="414628" y="266267"/>
            <a:ext cx="10772775" cy="788091"/>
          </a:xfrm>
        </p:spPr>
        <p:txBody>
          <a:bodyPr>
            <a:normAutofit fontScale="90000"/>
          </a:bodyPr>
          <a:lstStyle/>
          <a:p>
            <a:r>
              <a:rPr lang="en-NZ" dirty="0"/>
              <a:t>NZ Jews, antisemitism and anti-Zionism</a:t>
            </a:r>
          </a:p>
        </p:txBody>
      </p:sp>
      <p:sp>
        <p:nvSpPr>
          <p:cNvPr id="3" name="AutoShape 2">
            <a:extLst>
              <a:ext uri="{FF2B5EF4-FFF2-40B4-BE49-F238E27FC236}">
                <a16:creationId xmlns:a16="http://schemas.microsoft.com/office/drawing/2014/main" id="{AED83940-43D7-7214-EB80-CF62121E9C0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5" name="AutoShape 4">
            <a:extLst>
              <a:ext uri="{FF2B5EF4-FFF2-40B4-BE49-F238E27FC236}">
                <a16:creationId xmlns:a16="http://schemas.microsoft.com/office/drawing/2014/main" id="{6DA0C871-7291-AD59-6A5E-56DB6ABF0D33}"/>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pic>
        <p:nvPicPr>
          <p:cNvPr id="4098" name="Picture 2">
            <a:extLst>
              <a:ext uri="{FF2B5EF4-FFF2-40B4-BE49-F238E27FC236}">
                <a16:creationId xmlns:a16="http://schemas.microsoft.com/office/drawing/2014/main" id="{B8EFD7C4-93D0-3C3C-820D-9EF895A1D9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507" y="1266461"/>
            <a:ext cx="3529124" cy="22069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DC5F41E-5C4A-8689-74F6-2723F33E9D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102" y="3685544"/>
            <a:ext cx="3049212" cy="2456309"/>
          </a:xfrm>
          <a:prstGeom prst="rect">
            <a:avLst/>
          </a:prstGeom>
        </p:spPr>
      </p:pic>
      <p:pic>
        <p:nvPicPr>
          <p:cNvPr id="10" name="Picture 9">
            <a:extLst>
              <a:ext uri="{FF2B5EF4-FFF2-40B4-BE49-F238E27FC236}">
                <a16:creationId xmlns:a16="http://schemas.microsoft.com/office/drawing/2014/main" id="{8496613A-07FD-4E57-B8DA-C062FA369D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1636" y="1054358"/>
            <a:ext cx="3982450" cy="3601223"/>
          </a:xfrm>
          <a:prstGeom prst="rect">
            <a:avLst/>
          </a:prstGeom>
        </p:spPr>
      </p:pic>
      <p:pic>
        <p:nvPicPr>
          <p:cNvPr id="11" name="Picture 2">
            <a:extLst>
              <a:ext uri="{FF2B5EF4-FFF2-40B4-BE49-F238E27FC236}">
                <a16:creationId xmlns:a16="http://schemas.microsoft.com/office/drawing/2014/main" id="{88429A7E-99EC-BB90-6C7C-A14676A4D2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7775" y="4159519"/>
            <a:ext cx="3793579" cy="2432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480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8FF5C2-6ECC-BBC1-D249-E8D13F7DAB64}"/>
              </a:ext>
            </a:extLst>
          </p:cNvPr>
          <p:cNvSpPr>
            <a:spLocks noGrp="1"/>
          </p:cNvSpPr>
          <p:nvPr>
            <p:ph idx="1"/>
          </p:nvPr>
        </p:nvSpPr>
        <p:spPr>
          <a:xfrm>
            <a:off x="788623" y="1461174"/>
            <a:ext cx="10753725" cy="3766185"/>
          </a:xfrm>
        </p:spPr>
        <p:txBody>
          <a:bodyPr/>
          <a:lstStyle/>
          <a:p>
            <a:pPr>
              <a:buFont typeface="Arial" panose="020B0604020202020204" pitchFamily="34" charset="0"/>
              <a:buChar char="•"/>
            </a:pPr>
            <a:r>
              <a:rPr lang="en-NZ" dirty="0"/>
              <a:t> </a:t>
            </a:r>
            <a:r>
              <a:rPr lang="en-NZ" dirty="0">
                <a:solidFill>
                  <a:schemeClr val="tx1"/>
                </a:solidFill>
              </a:rPr>
              <a:t>My background </a:t>
            </a:r>
          </a:p>
          <a:p>
            <a:pPr>
              <a:buFont typeface="Arial" panose="020B0604020202020204" pitchFamily="34" charset="0"/>
              <a:buChar char="•"/>
            </a:pPr>
            <a:r>
              <a:rPr lang="en-NZ" dirty="0">
                <a:solidFill>
                  <a:schemeClr val="tx1"/>
                </a:solidFill>
              </a:rPr>
              <a:t> Being Jewish in New Zealand</a:t>
            </a:r>
          </a:p>
          <a:p>
            <a:pPr>
              <a:buFont typeface="Arial" panose="020B0604020202020204" pitchFamily="34" charset="0"/>
              <a:buChar char="•"/>
            </a:pPr>
            <a:r>
              <a:rPr lang="en-NZ" dirty="0">
                <a:solidFill>
                  <a:schemeClr val="tx1"/>
                </a:solidFill>
              </a:rPr>
              <a:t> Being Jewish in today’s world</a:t>
            </a:r>
          </a:p>
          <a:p>
            <a:pPr>
              <a:buFont typeface="Arial" panose="020B0604020202020204" pitchFamily="34" charset="0"/>
              <a:buChar char="•"/>
            </a:pPr>
            <a:r>
              <a:rPr lang="en-NZ" dirty="0">
                <a:solidFill>
                  <a:schemeClr val="tx1"/>
                </a:solidFill>
              </a:rPr>
              <a:t> BDS</a:t>
            </a:r>
          </a:p>
          <a:p>
            <a:pPr marL="90488" indent="-90488">
              <a:buFont typeface="Arial" panose="020B0604020202020204" pitchFamily="34" charset="0"/>
              <a:buChar char="•"/>
            </a:pPr>
            <a:r>
              <a:rPr lang="en-NZ" dirty="0">
                <a:solidFill>
                  <a:schemeClr val="tx1"/>
                </a:solidFill>
              </a:rPr>
              <a:t> Israel colonialist myth</a:t>
            </a:r>
          </a:p>
        </p:txBody>
      </p:sp>
      <p:sp>
        <p:nvSpPr>
          <p:cNvPr id="4" name="Title 1">
            <a:extLst>
              <a:ext uri="{FF2B5EF4-FFF2-40B4-BE49-F238E27FC236}">
                <a16:creationId xmlns:a16="http://schemas.microsoft.com/office/drawing/2014/main" id="{78ED222C-19D6-BDFE-74F5-F81BA1E48DF8}"/>
              </a:ext>
            </a:extLst>
          </p:cNvPr>
          <p:cNvSpPr>
            <a:spLocks noGrp="1"/>
          </p:cNvSpPr>
          <p:nvPr>
            <p:ph type="title"/>
          </p:nvPr>
        </p:nvSpPr>
        <p:spPr>
          <a:xfrm>
            <a:off x="676656" y="251036"/>
            <a:ext cx="10772775" cy="756670"/>
          </a:xfrm>
        </p:spPr>
        <p:txBody>
          <a:bodyPr>
            <a:normAutofit fontScale="90000"/>
          </a:bodyPr>
          <a:lstStyle/>
          <a:p>
            <a:r>
              <a:rPr lang="en-NZ" dirty="0"/>
              <a:t>Today’s talk</a:t>
            </a:r>
          </a:p>
        </p:txBody>
      </p:sp>
    </p:spTree>
    <p:extLst>
      <p:ext uri="{BB962C8B-B14F-4D97-AF65-F5344CB8AC3E}">
        <p14:creationId xmlns:p14="http://schemas.microsoft.com/office/powerpoint/2010/main" val="2402124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F5505-CFCA-B1AE-CCCA-CA56563406F3}"/>
              </a:ext>
            </a:extLst>
          </p:cNvPr>
          <p:cNvSpPr>
            <a:spLocks noGrp="1"/>
          </p:cNvSpPr>
          <p:nvPr>
            <p:ph type="title"/>
          </p:nvPr>
        </p:nvSpPr>
        <p:spPr>
          <a:xfrm>
            <a:off x="414628" y="266267"/>
            <a:ext cx="10772775" cy="788091"/>
          </a:xfrm>
        </p:spPr>
        <p:txBody>
          <a:bodyPr>
            <a:normAutofit fontScale="90000"/>
          </a:bodyPr>
          <a:lstStyle/>
          <a:p>
            <a:r>
              <a:rPr lang="en-NZ" dirty="0"/>
              <a:t>Anti-Zionism and antisemitism</a:t>
            </a:r>
          </a:p>
        </p:txBody>
      </p:sp>
      <p:sp>
        <p:nvSpPr>
          <p:cNvPr id="3" name="AutoShape 2">
            <a:extLst>
              <a:ext uri="{FF2B5EF4-FFF2-40B4-BE49-F238E27FC236}">
                <a16:creationId xmlns:a16="http://schemas.microsoft.com/office/drawing/2014/main" id="{AED83940-43D7-7214-EB80-CF62121E9C0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5" name="AutoShape 4">
            <a:extLst>
              <a:ext uri="{FF2B5EF4-FFF2-40B4-BE49-F238E27FC236}">
                <a16:creationId xmlns:a16="http://schemas.microsoft.com/office/drawing/2014/main" id="{6DA0C871-7291-AD59-6A5E-56DB6ABF0D33}"/>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pic>
        <p:nvPicPr>
          <p:cNvPr id="9" name="Picture 8">
            <a:extLst>
              <a:ext uri="{FF2B5EF4-FFF2-40B4-BE49-F238E27FC236}">
                <a16:creationId xmlns:a16="http://schemas.microsoft.com/office/drawing/2014/main" id="{9C6C01A0-CD4C-474C-687E-EBA895EFB2D9}"/>
              </a:ext>
            </a:extLst>
          </p:cNvPr>
          <p:cNvPicPr>
            <a:picLocks noChangeAspect="1"/>
          </p:cNvPicPr>
          <p:nvPr/>
        </p:nvPicPr>
        <p:blipFill>
          <a:blip r:embed="rId2"/>
          <a:stretch>
            <a:fillRect/>
          </a:stretch>
        </p:blipFill>
        <p:spPr>
          <a:xfrm>
            <a:off x="653143" y="1089807"/>
            <a:ext cx="5595257" cy="5514486"/>
          </a:xfrm>
          <a:prstGeom prst="rect">
            <a:avLst/>
          </a:prstGeom>
        </p:spPr>
      </p:pic>
      <p:pic>
        <p:nvPicPr>
          <p:cNvPr id="12" name="Picture 11">
            <a:extLst>
              <a:ext uri="{FF2B5EF4-FFF2-40B4-BE49-F238E27FC236}">
                <a16:creationId xmlns:a16="http://schemas.microsoft.com/office/drawing/2014/main" id="{B623B760-0A1B-6045-7532-74688139831C}"/>
              </a:ext>
            </a:extLst>
          </p:cNvPr>
          <p:cNvPicPr>
            <a:picLocks noChangeAspect="1"/>
          </p:cNvPicPr>
          <p:nvPr/>
        </p:nvPicPr>
        <p:blipFill>
          <a:blip r:embed="rId3"/>
          <a:stretch>
            <a:fillRect/>
          </a:stretch>
        </p:blipFill>
        <p:spPr>
          <a:xfrm>
            <a:off x="6400800" y="1054358"/>
            <a:ext cx="5316038" cy="1884777"/>
          </a:xfrm>
          <a:prstGeom prst="rect">
            <a:avLst/>
          </a:prstGeom>
        </p:spPr>
      </p:pic>
      <p:pic>
        <p:nvPicPr>
          <p:cNvPr id="14" name="Picture 13">
            <a:extLst>
              <a:ext uri="{FF2B5EF4-FFF2-40B4-BE49-F238E27FC236}">
                <a16:creationId xmlns:a16="http://schemas.microsoft.com/office/drawing/2014/main" id="{198F5E64-AE41-1161-0F44-85FDC7407536}"/>
              </a:ext>
            </a:extLst>
          </p:cNvPr>
          <p:cNvPicPr>
            <a:picLocks noChangeAspect="1"/>
          </p:cNvPicPr>
          <p:nvPr/>
        </p:nvPicPr>
        <p:blipFill>
          <a:blip r:embed="rId4"/>
          <a:stretch>
            <a:fillRect/>
          </a:stretch>
        </p:blipFill>
        <p:spPr>
          <a:xfrm>
            <a:off x="6400800" y="3169015"/>
            <a:ext cx="3768132" cy="3680704"/>
          </a:xfrm>
          <a:prstGeom prst="rect">
            <a:avLst/>
          </a:prstGeom>
        </p:spPr>
      </p:pic>
    </p:spTree>
    <p:extLst>
      <p:ext uri="{BB962C8B-B14F-4D97-AF65-F5344CB8AC3E}">
        <p14:creationId xmlns:p14="http://schemas.microsoft.com/office/powerpoint/2010/main" val="24572818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F5505-CFCA-B1AE-CCCA-CA56563406F3}"/>
              </a:ext>
            </a:extLst>
          </p:cNvPr>
          <p:cNvSpPr>
            <a:spLocks noGrp="1"/>
          </p:cNvSpPr>
          <p:nvPr>
            <p:ph type="title"/>
          </p:nvPr>
        </p:nvSpPr>
        <p:spPr>
          <a:xfrm>
            <a:off x="414628" y="266267"/>
            <a:ext cx="10772775" cy="788091"/>
          </a:xfrm>
        </p:spPr>
        <p:txBody>
          <a:bodyPr>
            <a:normAutofit fontScale="90000"/>
          </a:bodyPr>
          <a:lstStyle/>
          <a:p>
            <a:r>
              <a:rPr lang="en-NZ" dirty="0"/>
              <a:t>Whitewashing antisemitism</a:t>
            </a:r>
          </a:p>
        </p:txBody>
      </p:sp>
      <p:sp>
        <p:nvSpPr>
          <p:cNvPr id="3" name="AutoShape 2">
            <a:extLst>
              <a:ext uri="{FF2B5EF4-FFF2-40B4-BE49-F238E27FC236}">
                <a16:creationId xmlns:a16="http://schemas.microsoft.com/office/drawing/2014/main" id="{AED83940-43D7-7214-EB80-CF62121E9C0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5" name="AutoShape 4">
            <a:extLst>
              <a:ext uri="{FF2B5EF4-FFF2-40B4-BE49-F238E27FC236}">
                <a16:creationId xmlns:a16="http://schemas.microsoft.com/office/drawing/2014/main" id="{6DA0C871-7291-AD59-6A5E-56DB6ABF0D33}"/>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pic>
        <p:nvPicPr>
          <p:cNvPr id="7" name="Picture 6">
            <a:extLst>
              <a:ext uri="{FF2B5EF4-FFF2-40B4-BE49-F238E27FC236}">
                <a16:creationId xmlns:a16="http://schemas.microsoft.com/office/drawing/2014/main" id="{34014759-6BD8-B6B4-3B26-CC79A303E219}"/>
              </a:ext>
            </a:extLst>
          </p:cNvPr>
          <p:cNvPicPr>
            <a:picLocks noChangeAspect="1"/>
          </p:cNvPicPr>
          <p:nvPr/>
        </p:nvPicPr>
        <p:blipFill>
          <a:blip r:embed="rId2"/>
          <a:stretch>
            <a:fillRect/>
          </a:stretch>
        </p:blipFill>
        <p:spPr>
          <a:xfrm>
            <a:off x="492369" y="1181678"/>
            <a:ext cx="3138430" cy="2897953"/>
          </a:xfrm>
          <a:prstGeom prst="rect">
            <a:avLst/>
          </a:prstGeom>
        </p:spPr>
      </p:pic>
      <p:pic>
        <p:nvPicPr>
          <p:cNvPr id="4" name="Picture 3">
            <a:extLst>
              <a:ext uri="{FF2B5EF4-FFF2-40B4-BE49-F238E27FC236}">
                <a16:creationId xmlns:a16="http://schemas.microsoft.com/office/drawing/2014/main" id="{A7C1EEF6-45D2-8715-B63C-E4620B65CE95}"/>
              </a:ext>
            </a:extLst>
          </p:cNvPr>
          <p:cNvPicPr>
            <a:picLocks noChangeAspect="1"/>
          </p:cNvPicPr>
          <p:nvPr/>
        </p:nvPicPr>
        <p:blipFill>
          <a:blip r:embed="rId3"/>
          <a:stretch>
            <a:fillRect/>
          </a:stretch>
        </p:blipFill>
        <p:spPr>
          <a:xfrm>
            <a:off x="3812052" y="1227733"/>
            <a:ext cx="3572366" cy="1875492"/>
          </a:xfrm>
          <a:prstGeom prst="rect">
            <a:avLst/>
          </a:prstGeom>
        </p:spPr>
      </p:pic>
      <p:pic>
        <p:nvPicPr>
          <p:cNvPr id="7170" name="Picture 2" descr="Left antisemitism is a form of racism | Workers' Liberty">
            <a:extLst>
              <a:ext uri="{FF2B5EF4-FFF2-40B4-BE49-F238E27FC236}">
                <a16:creationId xmlns:a16="http://schemas.microsoft.com/office/drawing/2014/main" id="{D3001B85-CE11-DFEC-BB1D-0086B3A6F3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147" y="4799802"/>
            <a:ext cx="2526760" cy="157922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Anti-Semitic Acts Don't Have to Involve Hatred of Jews » Mosaic">
            <a:extLst>
              <a:ext uri="{FF2B5EF4-FFF2-40B4-BE49-F238E27FC236}">
                <a16:creationId xmlns:a16="http://schemas.microsoft.com/office/drawing/2014/main" id="{371F2541-54D1-6835-FA07-5E36303C11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2869" y="3276600"/>
            <a:ext cx="4261461" cy="259947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Adoption of anti-Semitism definition curbs free speech: Report | Human  Rights News | Al Jazeera">
            <a:extLst>
              <a:ext uri="{FF2B5EF4-FFF2-40B4-BE49-F238E27FC236}">
                <a16:creationId xmlns:a16="http://schemas.microsoft.com/office/drawing/2014/main" id="{E20F8512-5768-71DC-21F6-19ECC67E24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79131" y="1244307"/>
            <a:ext cx="3465972" cy="2599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43610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F5505-CFCA-B1AE-CCCA-CA56563406F3}"/>
              </a:ext>
            </a:extLst>
          </p:cNvPr>
          <p:cNvSpPr>
            <a:spLocks noGrp="1"/>
          </p:cNvSpPr>
          <p:nvPr>
            <p:ph type="title"/>
          </p:nvPr>
        </p:nvSpPr>
        <p:spPr>
          <a:xfrm>
            <a:off x="275387" y="339348"/>
            <a:ext cx="10772775" cy="788091"/>
          </a:xfrm>
        </p:spPr>
        <p:txBody>
          <a:bodyPr>
            <a:noAutofit/>
          </a:bodyPr>
          <a:lstStyle/>
          <a:p>
            <a:r>
              <a:rPr lang="en-NZ" sz="4000" dirty="0"/>
              <a:t>International Holocaust Remembrance Alliance (IHRA)</a:t>
            </a:r>
          </a:p>
        </p:txBody>
      </p:sp>
      <p:sp>
        <p:nvSpPr>
          <p:cNvPr id="3" name="AutoShape 2">
            <a:extLst>
              <a:ext uri="{FF2B5EF4-FFF2-40B4-BE49-F238E27FC236}">
                <a16:creationId xmlns:a16="http://schemas.microsoft.com/office/drawing/2014/main" id="{AED83940-43D7-7214-EB80-CF62121E9C0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5" name="AutoShape 4">
            <a:extLst>
              <a:ext uri="{FF2B5EF4-FFF2-40B4-BE49-F238E27FC236}">
                <a16:creationId xmlns:a16="http://schemas.microsoft.com/office/drawing/2014/main" id="{6DA0C871-7291-AD59-6A5E-56DB6ABF0D33}"/>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9" name="TextBox 8">
            <a:extLst>
              <a:ext uri="{FF2B5EF4-FFF2-40B4-BE49-F238E27FC236}">
                <a16:creationId xmlns:a16="http://schemas.microsoft.com/office/drawing/2014/main" id="{8521CF18-2E2D-EC5C-03AD-D8A95B866E77}"/>
              </a:ext>
            </a:extLst>
          </p:cNvPr>
          <p:cNvSpPr txBox="1"/>
          <p:nvPr/>
        </p:nvSpPr>
        <p:spPr>
          <a:xfrm>
            <a:off x="406014" y="1444049"/>
            <a:ext cx="10317012" cy="1477328"/>
          </a:xfrm>
          <a:prstGeom prst="rect">
            <a:avLst/>
          </a:prstGeom>
          <a:noFill/>
        </p:spPr>
        <p:txBody>
          <a:bodyPr wrap="square">
            <a:spAutoFit/>
          </a:bodyPr>
          <a:lstStyle/>
          <a:p>
            <a:pPr marL="0" indent="0">
              <a:buNone/>
            </a:pPr>
            <a:r>
              <a:rPr lang="en-NZ" dirty="0"/>
              <a:t>Adopt the following non-legally binding working definition of antisemitism:</a:t>
            </a:r>
            <a:br>
              <a:rPr lang="en-NZ" dirty="0"/>
            </a:br>
            <a:br>
              <a:rPr lang="en-NZ" dirty="0"/>
            </a:br>
            <a:r>
              <a:rPr lang="en-NZ" dirty="0"/>
              <a:t>“Antisemitism is a certain perception of Jews, which may be expressed as hatred toward Jews. Rhetorical and physical manifestations of antisemitism are directed toward Jewish or non-Jewish individuals and/or their property, toward Jewish community institutions and religious facilities.</a:t>
            </a:r>
          </a:p>
        </p:txBody>
      </p:sp>
      <p:sp>
        <p:nvSpPr>
          <p:cNvPr id="11" name="TextBox 10">
            <a:extLst>
              <a:ext uri="{FF2B5EF4-FFF2-40B4-BE49-F238E27FC236}">
                <a16:creationId xmlns:a16="http://schemas.microsoft.com/office/drawing/2014/main" id="{126736A8-2268-464A-180F-85C2A28F71F4}"/>
              </a:ext>
            </a:extLst>
          </p:cNvPr>
          <p:cNvSpPr txBox="1"/>
          <p:nvPr/>
        </p:nvSpPr>
        <p:spPr>
          <a:xfrm>
            <a:off x="406013" y="3186877"/>
            <a:ext cx="10317011" cy="1477328"/>
          </a:xfrm>
          <a:prstGeom prst="rect">
            <a:avLst/>
          </a:prstGeom>
          <a:noFill/>
        </p:spPr>
        <p:txBody>
          <a:bodyPr wrap="square">
            <a:spAutoFit/>
          </a:bodyPr>
          <a:lstStyle/>
          <a:p>
            <a:pPr marL="0" indent="0">
              <a:buNone/>
            </a:pPr>
            <a:r>
              <a:rPr lang="en-NZ" dirty="0"/>
              <a:t>Manifestations might </a:t>
            </a:r>
            <a:r>
              <a:rPr lang="en-NZ" b="1" dirty="0"/>
              <a:t>include</a:t>
            </a:r>
            <a:r>
              <a:rPr lang="en-NZ" dirty="0"/>
              <a:t> the targeting of the state of Israel, conceived as a Jewish </a:t>
            </a:r>
            <a:r>
              <a:rPr lang="en-NZ" dirty="0" err="1"/>
              <a:t>collectivity</a:t>
            </a:r>
            <a:r>
              <a:rPr lang="en-NZ" dirty="0"/>
              <a:t>. </a:t>
            </a:r>
            <a:r>
              <a:rPr lang="en-NZ" b="1" dirty="0"/>
              <a:t>However, criticism of Israel similar to that levelled against any other country cannot be regarded as antisemitic.</a:t>
            </a:r>
            <a:r>
              <a:rPr lang="en-NZ" dirty="0"/>
              <a:t> Antisemitism frequently charges Jews with conspiring to harm humanity, and it is often used to blame Jews for “why things go wrong.” It is expressed in speech, writing, visual forms and action, and employs sinister stereotypes and negative character traits.</a:t>
            </a:r>
          </a:p>
        </p:txBody>
      </p:sp>
    </p:spTree>
    <p:extLst>
      <p:ext uri="{BB962C8B-B14F-4D97-AF65-F5344CB8AC3E}">
        <p14:creationId xmlns:p14="http://schemas.microsoft.com/office/powerpoint/2010/main" val="25414053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6BC42-D81C-5443-F227-F651ED97BB53}"/>
              </a:ext>
            </a:extLst>
          </p:cNvPr>
          <p:cNvSpPr>
            <a:spLocks noGrp="1"/>
          </p:cNvSpPr>
          <p:nvPr>
            <p:ph type="title"/>
          </p:nvPr>
        </p:nvSpPr>
        <p:spPr>
          <a:xfrm>
            <a:off x="657224" y="499533"/>
            <a:ext cx="10772775" cy="887140"/>
          </a:xfrm>
        </p:spPr>
        <p:txBody>
          <a:bodyPr>
            <a:normAutofit/>
          </a:bodyPr>
          <a:lstStyle/>
          <a:p>
            <a:r>
              <a:rPr lang="en-US" sz="4800" dirty="0" err="1"/>
              <a:t>Natan</a:t>
            </a:r>
            <a:r>
              <a:rPr lang="en-US" sz="4800" dirty="0"/>
              <a:t> Sharansky – 3D Test of Antisemitism</a:t>
            </a:r>
            <a:endParaRPr lang="en-NZ" sz="4800" dirty="0"/>
          </a:p>
        </p:txBody>
      </p:sp>
      <p:sp>
        <p:nvSpPr>
          <p:cNvPr id="4" name="TextBox 3">
            <a:extLst>
              <a:ext uri="{FF2B5EF4-FFF2-40B4-BE49-F238E27FC236}">
                <a16:creationId xmlns:a16="http://schemas.microsoft.com/office/drawing/2014/main" id="{BE944457-19DE-BB49-DFC0-A90F8251E42A}"/>
              </a:ext>
            </a:extLst>
          </p:cNvPr>
          <p:cNvSpPr txBox="1"/>
          <p:nvPr/>
        </p:nvSpPr>
        <p:spPr>
          <a:xfrm>
            <a:off x="904838" y="2279650"/>
            <a:ext cx="5443538" cy="1685205"/>
          </a:xfrm>
          <a:prstGeom prst="rect">
            <a:avLst/>
          </a:prstGeom>
          <a:noFill/>
        </p:spPr>
        <p:txBody>
          <a:bodyPr wrap="square" rtlCol="0">
            <a:spAutoFit/>
          </a:bodyPr>
          <a:lstStyle/>
          <a:p>
            <a:pPr marL="457200" indent="-457200" defTabSz="914400">
              <a:lnSpc>
                <a:spcPct val="85000"/>
              </a:lnSpc>
              <a:spcBef>
                <a:spcPts val="1300"/>
              </a:spcBef>
              <a:buFont typeface="+mj-lt"/>
              <a:buAutoNum type="arabicPeriod"/>
            </a:pPr>
            <a:r>
              <a:rPr lang="en-GB" sz="3200" dirty="0">
                <a:solidFill>
                  <a:schemeClr val="tx1">
                    <a:lumMod val="85000"/>
                    <a:lumOff val="15000"/>
                  </a:schemeClr>
                </a:solidFill>
              </a:rPr>
              <a:t>Demonisation</a:t>
            </a:r>
          </a:p>
          <a:p>
            <a:pPr marL="457200" indent="-457200" defTabSz="914400">
              <a:lnSpc>
                <a:spcPct val="85000"/>
              </a:lnSpc>
              <a:spcBef>
                <a:spcPts val="1300"/>
              </a:spcBef>
              <a:buFont typeface="+mj-lt"/>
              <a:buAutoNum type="arabicPeriod"/>
            </a:pPr>
            <a:r>
              <a:rPr lang="en-GB" sz="3200" dirty="0">
                <a:solidFill>
                  <a:schemeClr val="tx1">
                    <a:lumMod val="85000"/>
                    <a:lumOff val="15000"/>
                  </a:schemeClr>
                </a:solidFill>
              </a:rPr>
              <a:t>Double standards</a:t>
            </a:r>
          </a:p>
          <a:p>
            <a:pPr marL="457200" indent="-457200" defTabSz="914400">
              <a:lnSpc>
                <a:spcPct val="85000"/>
              </a:lnSpc>
              <a:spcBef>
                <a:spcPts val="1300"/>
              </a:spcBef>
              <a:buFont typeface="+mj-lt"/>
              <a:buAutoNum type="arabicPeriod"/>
            </a:pPr>
            <a:r>
              <a:rPr lang="en-GB" sz="3200" dirty="0" err="1">
                <a:solidFill>
                  <a:schemeClr val="tx1">
                    <a:lumMod val="85000"/>
                    <a:lumOff val="15000"/>
                  </a:schemeClr>
                </a:solidFill>
              </a:rPr>
              <a:t>Delegitimisation</a:t>
            </a:r>
            <a:endParaRPr lang="en-GB" sz="3200" dirty="0">
              <a:solidFill>
                <a:schemeClr val="tx1">
                  <a:lumMod val="85000"/>
                  <a:lumOff val="15000"/>
                </a:schemeClr>
              </a:solidFill>
            </a:endParaRPr>
          </a:p>
        </p:txBody>
      </p:sp>
      <p:pic>
        <p:nvPicPr>
          <p:cNvPr id="5" name="Picture 4">
            <a:extLst>
              <a:ext uri="{FF2B5EF4-FFF2-40B4-BE49-F238E27FC236}">
                <a16:creationId xmlns:a16="http://schemas.microsoft.com/office/drawing/2014/main" id="{C73145DD-2D6B-5C12-67BF-A2AEB0BEDDF3}"/>
              </a:ext>
            </a:extLst>
          </p:cNvPr>
          <p:cNvPicPr>
            <a:picLocks noChangeAspect="1"/>
          </p:cNvPicPr>
          <p:nvPr/>
        </p:nvPicPr>
        <p:blipFill>
          <a:blip r:embed="rId2"/>
          <a:stretch>
            <a:fillRect/>
          </a:stretch>
        </p:blipFill>
        <p:spPr>
          <a:xfrm>
            <a:off x="6348376" y="2279650"/>
            <a:ext cx="3530600" cy="2298700"/>
          </a:xfrm>
          <a:prstGeom prst="rect">
            <a:avLst/>
          </a:prstGeom>
        </p:spPr>
      </p:pic>
    </p:spTree>
    <p:extLst>
      <p:ext uri="{BB962C8B-B14F-4D97-AF65-F5344CB8AC3E}">
        <p14:creationId xmlns:p14="http://schemas.microsoft.com/office/powerpoint/2010/main" val="14635971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F5505-CFCA-B1AE-CCCA-CA56563406F3}"/>
              </a:ext>
            </a:extLst>
          </p:cNvPr>
          <p:cNvSpPr>
            <a:spLocks noGrp="1"/>
          </p:cNvSpPr>
          <p:nvPr>
            <p:ph type="title"/>
          </p:nvPr>
        </p:nvSpPr>
        <p:spPr>
          <a:xfrm>
            <a:off x="414628" y="266267"/>
            <a:ext cx="10772775" cy="788091"/>
          </a:xfrm>
        </p:spPr>
        <p:txBody>
          <a:bodyPr>
            <a:normAutofit fontScale="90000"/>
          </a:bodyPr>
          <a:lstStyle/>
          <a:p>
            <a:r>
              <a:rPr lang="en-NZ" dirty="0"/>
              <a:t>Global antisemitism</a:t>
            </a:r>
          </a:p>
        </p:txBody>
      </p:sp>
      <p:sp>
        <p:nvSpPr>
          <p:cNvPr id="3" name="AutoShape 2">
            <a:extLst>
              <a:ext uri="{FF2B5EF4-FFF2-40B4-BE49-F238E27FC236}">
                <a16:creationId xmlns:a16="http://schemas.microsoft.com/office/drawing/2014/main" id="{AED83940-43D7-7214-EB80-CF62121E9C0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5" name="AutoShape 4">
            <a:extLst>
              <a:ext uri="{FF2B5EF4-FFF2-40B4-BE49-F238E27FC236}">
                <a16:creationId xmlns:a16="http://schemas.microsoft.com/office/drawing/2014/main" id="{6DA0C871-7291-AD59-6A5E-56DB6ABF0D33}"/>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pic>
        <p:nvPicPr>
          <p:cNvPr id="7" name="Picture 6">
            <a:extLst>
              <a:ext uri="{FF2B5EF4-FFF2-40B4-BE49-F238E27FC236}">
                <a16:creationId xmlns:a16="http://schemas.microsoft.com/office/drawing/2014/main" id="{7D3AE273-4569-B4D9-44FB-31350F5FAD27}"/>
              </a:ext>
            </a:extLst>
          </p:cNvPr>
          <p:cNvPicPr>
            <a:picLocks noChangeAspect="1"/>
          </p:cNvPicPr>
          <p:nvPr/>
        </p:nvPicPr>
        <p:blipFill>
          <a:blip r:embed="rId2"/>
          <a:stretch>
            <a:fillRect/>
          </a:stretch>
        </p:blipFill>
        <p:spPr>
          <a:xfrm>
            <a:off x="512355" y="1478125"/>
            <a:ext cx="6129606" cy="2139922"/>
          </a:xfrm>
          <a:prstGeom prst="rect">
            <a:avLst/>
          </a:prstGeom>
        </p:spPr>
      </p:pic>
      <p:pic>
        <p:nvPicPr>
          <p:cNvPr id="8" name="Picture 2" descr="http://www.algemeiner.com/wp-content/uploads/2013/09/belgium-cartoon-300x165.jpg">
            <a:hlinkClick r:id="rId3"/>
            <a:extLst>
              <a:ext uri="{FF2B5EF4-FFF2-40B4-BE49-F238E27FC236}">
                <a16:creationId xmlns:a16="http://schemas.microsoft.com/office/drawing/2014/main" id="{D9BF46B9-1919-3FF0-073C-33EAB005FF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747" y="3873893"/>
            <a:ext cx="4559453" cy="2507701"/>
          </a:xfrm>
          <a:prstGeom prst="rect">
            <a:avLst/>
          </a:prstGeom>
          <a:noFill/>
          <a:extLst>
            <a:ext uri="{909E8E84-426E-40DD-AFC4-6F175D3DCCD1}">
              <a14:hiddenFill xmlns:a14="http://schemas.microsoft.com/office/drawing/2010/main">
                <a:solidFill>
                  <a:srgbClr val="FFFFFF"/>
                </a:solidFill>
              </a14:hiddenFill>
            </a:ext>
          </a:extLst>
        </p:spPr>
      </p:pic>
      <p:pic>
        <p:nvPicPr>
          <p:cNvPr id="9" name="תמונה 6" descr="קובץ:Sharon blood libel.jpg">
            <a:extLst>
              <a:ext uri="{FF2B5EF4-FFF2-40B4-BE49-F238E27FC236}">
                <a16:creationId xmlns:a16="http://schemas.microsoft.com/office/drawing/2014/main" id="{40EA18D4-E44E-B9AA-C6EC-99C8DC0CF80E}"/>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104185" y="2548086"/>
            <a:ext cx="4383122" cy="3355848"/>
          </a:xfrm>
          <a:prstGeom prst="rect">
            <a:avLst/>
          </a:prstGeom>
          <a:noFill/>
          <a:ln>
            <a:noFill/>
          </a:ln>
        </p:spPr>
      </p:pic>
    </p:spTree>
    <p:extLst>
      <p:ext uri="{BB962C8B-B14F-4D97-AF65-F5344CB8AC3E}">
        <p14:creationId xmlns:p14="http://schemas.microsoft.com/office/powerpoint/2010/main" val="29485853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F5505-CFCA-B1AE-CCCA-CA56563406F3}"/>
              </a:ext>
            </a:extLst>
          </p:cNvPr>
          <p:cNvSpPr>
            <a:spLocks noGrp="1"/>
          </p:cNvSpPr>
          <p:nvPr>
            <p:ph type="title"/>
          </p:nvPr>
        </p:nvSpPr>
        <p:spPr>
          <a:xfrm>
            <a:off x="414628" y="266267"/>
            <a:ext cx="10772775" cy="788091"/>
          </a:xfrm>
        </p:spPr>
        <p:txBody>
          <a:bodyPr>
            <a:normAutofit fontScale="90000"/>
          </a:bodyPr>
          <a:lstStyle/>
          <a:p>
            <a:r>
              <a:rPr lang="en-NZ" dirty="0"/>
              <a:t>Global antisemitism</a:t>
            </a:r>
          </a:p>
        </p:txBody>
      </p:sp>
      <p:sp>
        <p:nvSpPr>
          <p:cNvPr id="3" name="AutoShape 2">
            <a:extLst>
              <a:ext uri="{FF2B5EF4-FFF2-40B4-BE49-F238E27FC236}">
                <a16:creationId xmlns:a16="http://schemas.microsoft.com/office/drawing/2014/main" id="{AED83940-43D7-7214-EB80-CF62121E9C0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5" name="AutoShape 4">
            <a:extLst>
              <a:ext uri="{FF2B5EF4-FFF2-40B4-BE49-F238E27FC236}">
                <a16:creationId xmlns:a16="http://schemas.microsoft.com/office/drawing/2014/main" id="{6DA0C871-7291-AD59-6A5E-56DB6ABF0D33}"/>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pic>
        <p:nvPicPr>
          <p:cNvPr id="4" name="Picture 3">
            <a:extLst>
              <a:ext uri="{FF2B5EF4-FFF2-40B4-BE49-F238E27FC236}">
                <a16:creationId xmlns:a16="http://schemas.microsoft.com/office/drawing/2014/main" id="{1508FBFB-418D-0E01-75B7-D1464EF1DB61}"/>
              </a:ext>
            </a:extLst>
          </p:cNvPr>
          <p:cNvPicPr>
            <a:picLocks noChangeAspect="1"/>
          </p:cNvPicPr>
          <p:nvPr/>
        </p:nvPicPr>
        <p:blipFill>
          <a:blip r:embed="rId2"/>
          <a:stretch>
            <a:fillRect/>
          </a:stretch>
        </p:blipFill>
        <p:spPr>
          <a:xfrm>
            <a:off x="414628" y="1054359"/>
            <a:ext cx="5681372" cy="4237534"/>
          </a:xfrm>
          <a:prstGeom prst="rect">
            <a:avLst/>
          </a:prstGeom>
        </p:spPr>
      </p:pic>
      <p:pic>
        <p:nvPicPr>
          <p:cNvPr id="6" name="Picture 5">
            <a:extLst>
              <a:ext uri="{FF2B5EF4-FFF2-40B4-BE49-F238E27FC236}">
                <a16:creationId xmlns:a16="http://schemas.microsoft.com/office/drawing/2014/main" id="{0BE6EE2E-FBE4-9758-9BDD-6CF55203CE10}"/>
              </a:ext>
            </a:extLst>
          </p:cNvPr>
          <p:cNvPicPr>
            <a:picLocks noChangeAspect="1"/>
          </p:cNvPicPr>
          <p:nvPr/>
        </p:nvPicPr>
        <p:blipFill>
          <a:blip r:embed="rId3"/>
          <a:stretch>
            <a:fillRect/>
          </a:stretch>
        </p:blipFill>
        <p:spPr>
          <a:xfrm>
            <a:off x="7139182" y="1054358"/>
            <a:ext cx="3962743" cy="3054361"/>
          </a:xfrm>
          <a:prstGeom prst="rect">
            <a:avLst/>
          </a:prstGeom>
        </p:spPr>
      </p:pic>
    </p:spTree>
    <p:extLst>
      <p:ext uri="{BB962C8B-B14F-4D97-AF65-F5344CB8AC3E}">
        <p14:creationId xmlns:p14="http://schemas.microsoft.com/office/powerpoint/2010/main" val="41347963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F5505-CFCA-B1AE-CCCA-CA56563406F3}"/>
              </a:ext>
            </a:extLst>
          </p:cNvPr>
          <p:cNvSpPr>
            <a:spLocks noGrp="1"/>
          </p:cNvSpPr>
          <p:nvPr>
            <p:ph type="title"/>
          </p:nvPr>
        </p:nvSpPr>
        <p:spPr>
          <a:xfrm>
            <a:off x="414628" y="266267"/>
            <a:ext cx="10772775" cy="788091"/>
          </a:xfrm>
        </p:spPr>
        <p:txBody>
          <a:bodyPr>
            <a:normAutofit fontScale="90000"/>
          </a:bodyPr>
          <a:lstStyle/>
          <a:p>
            <a:r>
              <a:rPr lang="en-NZ" dirty="0"/>
              <a:t>Global antisemitism</a:t>
            </a:r>
          </a:p>
        </p:txBody>
      </p:sp>
      <p:sp>
        <p:nvSpPr>
          <p:cNvPr id="3" name="AutoShape 2">
            <a:extLst>
              <a:ext uri="{FF2B5EF4-FFF2-40B4-BE49-F238E27FC236}">
                <a16:creationId xmlns:a16="http://schemas.microsoft.com/office/drawing/2014/main" id="{AED83940-43D7-7214-EB80-CF62121E9C0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5" name="AutoShape 4">
            <a:extLst>
              <a:ext uri="{FF2B5EF4-FFF2-40B4-BE49-F238E27FC236}">
                <a16:creationId xmlns:a16="http://schemas.microsoft.com/office/drawing/2014/main" id="{6DA0C871-7291-AD59-6A5E-56DB6ABF0D33}"/>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pic>
        <p:nvPicPr>
          <p:cNvPr id="12" name="Picture 11">
            <a:extLst>
              <a:ext uri="{FF2B5EF4-FFF2-40B4-BE49-F238E27FC236}">
                <a16:creationId xmlns:a16="http://schemas.microsoft.com/office/drawing/2014/main" id="{CC971C3B-F1C6-FD9B-D7F8-083995630DD1}"/>
              </a:ext>
            </a:extLst>
          </p:cNvPr>
          <p:cNvPicPr>
            <a:picLocks noChangeAspect="1"/>
          </p:cNvPicPr>
          <p:nvPr/>
        </p:nvPicPr>
        <p:blipFill>
          <a:blip r:embed="rId2"/>
          <a:stretch>
            <a:fillRect/>
          </a:stretch>
        </p:blipFill>
        <p:spPr>
          <a:xfrm>
            <a:off x="692934" y="1291276"/>
            <a:ext cx="9472154" cy="3863528"/>
          </a:xfrm>
          <a:prstGeom prst="rect">
            <a:avLst/>
          </a:prstGeom>
        </p:spPr>
      </p:pic>
    </p:spTree>
    <p:extLst>
      <p:ext uri="{BB962C8B-B14F-4D97-AF65-F5344CB8AC3E}">
        <p14:creationId xmlns:p14="http://schemas.microsoft.com/office/powerpoint/2010/main" val="5696949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F5505-CFCA-B1AE-CCCA-CA56563406F3}"/>
              </a:ext>
            </a:extLst>
          </p:cNvPr>
          <p:cNvSpPr>
            <a:spLocks noGrp="1"/>
          </p:cNvSpPr>
          <p:nvPr>
            <p:ph type="title"/>
          </p:nvPr>
        </p:nvSpPr>
        <p:spPr>
          <a:xfrm>
            <a:off x="414628" y="266267"/>
            <a:ext cx="10772775" cy="788091"/>
          </a:xfrm>
        </p:spPr>
        <p:txBody>
          <a:bodyPr>
            <a:normAutofit fontScale="90000"/>
          </a:bodyPr>
          <a:lstStyle/>
          <a:p>
            <a:r>
              <a:rPr lang="en-NZ" dirty="0"/>
              <a:t>Global antisemitism</a:t>
            </a:r>
          </a:p>
        </p:txBody>
      </p:sp>
      <p:sp>
        <p:nvSpPr>
          <p:cNvPr id="3" name="AutoShape 2">
            <a:extLst>
              <a:ext uri="{FF2B5EF4-FFF2-40B4-BE49-F238E27FC236}">
                <a16:creationId xmlns:a16="http://schemas.microsoft.com/office/drawing/2014/main" id="{AED83940-43D7-7214-EB80-CF62121E9C0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5" name="AutoShape 4">
            <a:extLst>
              <a:ext uri="{FF2B5EF4-FFF2-40B4-BE49-F238E27FC236}">
                <a16:creationId xmlns:a16="http://schemas.microsoft.com/office/drawing/2014/main" id="{6DA0C871-7291-AD59-6A5E-56DB6ABF0D33}"/>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pic>
        <p:nvPicPr>
          <p:cNvPr id="6" name="Picture 5">
            <a:extLst>
              <a:ext uri="{FF2B5EF4-FFF2-40B4-BE49-F238E27FC236}">
                <a16:creationId xmlns:a16="http://schemas.microsoft.com/office/drawing/2014/main" id="{0B5C4516-6B9D-1FAF-154F-7B07C867C12E}"/>
              </a:ext>
            </a:extLst>
          </p:cNvPr>
          <p:cNvPicPr>
            <a:picLocks noChangeAspect="1"/>
          </p:cNvPicPr>
          <p:nvPr/>
        </p:nvPicPr>
        <p:blipFill>
          <a:blip r:embed="rId2"/>
          <a:stretch>
            <a:fillRect/>
          </a:stretch>
        </p:blipFill>
        <p:spPr>
          <a:xfrm>
            <a:off x="414628" y="1055673"/>
            <a:ext cx="7636156" cy="5356253"/>
          </a:xfrm>
          <a:prstGeom prst="rect">
            <a:avLst/>
          </a:prstGeom>
        </p:spPr>
      </p:pic>
    </p:spTree>
    <p:extLst>
      <p:ext uri="{BB962C8B-B14F-4D97-AF65-F5344CB8AC3E}">
        <p14:creationId xmlns:p14="http://schemas.microsoft.com/office/powerpoint/2010/main" val="4790907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F5505-CFCA-B1AE-CCCA-CA56563406F3}"/>
              </a:ext>
            </a:extLst>
          </p:cNvPr>
          <p:cNvSpPr>
            <a:spLocks noGrp="1"/>
          </p:cNvSpPr>
          <p:nvPr>
            <p:ph type="title"/>
          </p:nvPr>
        </p:nvSpPr>
        <p:spPr>
          <a:xfrm>
            <a:off x="414628" y="266267"/>
            <a:ext cx="10772775" cy="788091"/>
          </a:xfrm>
        </p:spPr>
        <p:txBody>
          <a:bodyPr>
            <a:normAutofit fontScale="90000"/>
          </a:bodyPr>
          <a:lstStyle/>
          <a:p>
            <a:r>
              <a:rPr lang="en-NZ" dirty="0"/>
              <a:t>Global antisemitism</a:t>
            </a:r>
          </a:p>
        </p:txBody>
      </p:sp>
      <p:sp>
        <p:nvSpPr>
          <p:cNvPr id="3" name="AutoShape 2">
            <a:extLst>
              <a:ext uri="{FF2B5EF4-FFF2-40B4-BE49-F238E27FC236}">
                <a16:creationId xmlns:a16="http://schemas.microsoft.com/office/drawing/2014/main" id="{AED83940-43D7-7214-EB80-CF62121E9C0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5" name="AutoShape 4">
            <a:extLst>
              <a:ext uri="{FF2B5EF4-FFF2-40B4-BE49-F238E27FC236}">
                <a16:creationId xmlns:a16="http://schemas.microsoft.com/office/drawing/2014/main" id="{6DA0C871-7291-AD59-6A5E-56DB6ABF0D33}"/>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pic>
        <p:nvPicPr>
          <p:cNvPr id="9" name="Picture 8">
            <a:extLst>
              <a:ext uri="{FF2B5EF4-FFF2-40B4-BE49-F238E27FC236}">
                <a16:creationId xmlns:a16="http://schemas.microsoft.com/office/drawing/2014/main" id="{AE4C56D3-D70F-68E4-07D6-8A2F9F0DEABD}"/>
              </a:ext>
            </a:extLst>
          </p:cNvPr>
          <p:cNvPicPr>
            <a:picLocks noChangeAspect="1"/>
          </p:cNvPicPr>
          <p:nvPr/>
        </p:nvPicPr>
        <p:blipFill>
          <a:blip r:embed="rId2"/>
          <a:stretch>
            <a:fillRect/>
          </a:stretch>
        </p:blipFill>
        <p:spPr>
          <a:xfrm>
            <a:off x="756967" y="1054358"/>
            <a:ext cx="3086367" cy="701101"/>
          </a:xfrm>
          <a:prstGeom prst="rect">
            <a:avLst/>
          </a:prstGeom>
        </p:spPr>
      </p:pic>
      <p:pic>
        <p:nvPicPr>
          <p:cNvPr id="7" name="Picture 6">
            <a:extLst>
              <a:ext uri="{FF2B5EF4-FFF2-40B4-BE49-F238E27FC236}">
                <a16:creationId xmlns:a16="http://schemas.microsoft.com/office/drawing/2014/main" id="{4D66740F-24E1-57F5-A0D6-FAE8E051987C}"/>
              </a:ext>
            </a:extLst>
          </p:cNvPr>
          <p:cNvPicPr>
            <a:picLocks noChangeAspect="1"/>
          </p:cNvPicPr>
          <p:nvPr/>
        </p:nvPicPr>
        <p:blipFill>
          <a:blip r:embed="rId3"/>
          <a:stretch>
            <a:fillRect/>
          </a:stretch>
        </p:blipFill>
        <p:spPr>
          <a:xfrm>
            <a:off x="756967" y="1504984"/>
            <a:ext cx="4953832" cy="4865685"/>
          </a:xfrm>
          <a:prstGeom prst="rect">
            <a:avLst/>
          </a:prstGeom>
        </p:spPr>
      </p:pic>
      <p:sp>
        <p:nvSpPr>
          <p:cNvPr id="11" name="TextBox 10">
            <a:extLst>
              <a:ext uri="{FF2B5EF4-FFF2-40B4-BE49-F238E27FC236}">
                <a16:creationId xmlns:a16="http://schemas.microsoft.com/office/drawing/2014/main" id="{091D3421-0B04-717D-886C-F05B52D42DA6}"/>
              </a:ext>
            </a:extLst>
          </p:cNvPr>
          <p:cNvSpPr txBox="1"/>
          <p:nvPr/>
        </p:nvSpPr>
        <p:spPr>
          <a:xfrm>
            <a:off x="6481201" y="1404908"/>
            <a:ext cx="5215080" cy="4801314"/>
          </a:xfrm>
          <a:prstGeom prst="rect">
            <a:avLst/>
          </a:prstGeom>
          <a:noFill/>
          <a:ln>
            <a:solidFill>
              <a:schemeClr val="accent1"/>
            </a:solidFill>
          </a:ln>
        </p:spPr>
        <p:txBody>
          <a:bodyPr wrap="square">
            <a:spAutoFit/>
          </a:bodyPr>
          <a:lstStyle/>
          <a:p>
            <a:r>
              <a:rPr lang="en-US" dirty="0"/>
              <a:t>Europe was the leading continent in the number of antisemitic incidents during 2021, with close to 50 percent of all incidents globally taking place there.</a:t>
            </a:r>
          </a:p>
          <a:p>
            <a:endParaRPr lang="en-US" dirty="0"/>
          </a:p>
          <a:p>
            <a:r>
              <a:rPr lang="en-US" dirty="0"/>
              <a:t>The UK recorded a 49% increase in the first six months of 2021, with 1,308 incidents compared to 875 in the same period in 2020. Austria also recorded a doubling of the number of incidents, while in Germany the rate stayed roughly the same, with 1,850 antisemitic incidents recorded in the first 10 months of 2021 compared to 1,909 cases reported in all of 2020, according to the report.</a:t>
            </a:r>
          </a:p>
          <a:p>
            <a:endParaRPr lang="en-US" dirty="0"/>
          </a:p>
          <a:p>
            <a:r>
              <a:rPr lang="en-US" dirty="0"/>
              <a:t>In the German capital Berlin, 522 antisemitic incidents were recorded in the first half of 2021, an increase of about 27% compared to 2020, when there were 410 recorded incidents in the first six months.</a:t>
            </a:r>
            <a:endParaRPr lang="en-NZ" dirty="0"/>
          </a:p>
        </p:txBody>
      </p:sp>
    </p:spTree>
    <p:extLst>
      <p:ext uri="{BB962C8B-B14F-4D97-AF65-F5344CB8AC3E}">
        <p14:creationId xmlns:p14="http://schemas.microsoft.com/office/powerpoint/2010/main" val="26204496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F5505-CFCA-B1AE-CCCA-CA56563406F3}"/>
              </a:ext>
            </a:extLst>
          </p:cNvPr>
          <p:cNvSpPr>
            <a:spLocks noGrp="1"/>
          </p:cNvSpPr>
          <p:nvPr>
            <p:ph type="title"/>
          </p:nvPr>
        </p:nvSpPr>
        <p:spPr>
          <a:xfrm>
            <a:off x="414628" y="266267"/>
            <a:ext cx="10772775" cy="788091"/>
          </a:xfrm>
        </p:spPr>
        <p:txBody>
          <a:bodyPr>
            <a:normAutofit fontScale="90000"/>
          </a:bodyPr>
          <a:lstStyle/>
          <a:p>
            <a:r>
              <a:rPr lang="en-NZ" dirty="0"/>
              <a:t>Global antisemitism</a:t>
            </a:r>
          </a:p>
        </p:txBody>
      </p:sp>
      <p:sp>
        <p:nvSpPr>
          <p:cNvPr id="3" name="AutoShape 2">
            <a:extLst>
              <a:ext uri="{FF2B5EF4-FFF2-40B4-BE49-F238E27FC236}">
                <a16:creationId xmlns:a16="http://schemas.microsoft.com/office/drawing/2014/main" id="{AED83940-43D7-7214-EB80-CF62121E9C0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5" name="AutoShape 4">
            <a:extLst>
              <a:ext uri="{FF2B5EF4-FFF2-40B4-BE49-F238E27FC236}">
                <a16:creationId xmlns:a16="http://schemas.microsoft.com/office/drawing/2014/main" id="{6DA0C871-7291-AD59-6A5E-56DB6ABF0D33}"/>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pic>
        <p:nvPicPr>
          <p:cNvPr id="8" name="Picture 7">
            <a:extLst>
              <a:ext uri="{FF2B5EF4-FFF2-40B4-BE49-F238E27FC236}">
                <a16:creationId xmlns:a16="http://schemas.microsoft.com/office/drawing/2014/main" id="{6FD229F2-DB1B-C3B0-435B-59A8321F2526}"/>
              </a:ext>
            </a:extLst>
          </p:cNvPr>
          <p:cNvPicPr>
            <a:picLocks noChangeAspect="1"/>
          </p:cNvPicPr>
          <p:nvPr/>
        </p:nvPicPr>
        <p:blipFill>
          <a:blip r:embed="rId2"/>
          <a:stretch>
            <a:fillRect/>
          </a:stretch>
        </p:blipFill>
        <p:spPr>
          <a:xfrm>
            <a:off x="723482" y="1005873"/>
            <a:ext cx="4635754" cy="5585860"/>
          </a:xfrm>
          <a:prstGeom prst="rect">
            <a:avLst/>
          </a:prstGeom>
        </p:spPr>
      </p:pic>
      <p:sp>
        <p:nvSpPr>
          <p:cNvPr id="10" name="TextBox 9">
            <a:extLst>
              <a:ext uri="{FF2B5EF4-FFF2-40B4-BE49-F238E27FC236}">
                <a16:creationId xmlns:a16="http://schemas.microsoft.com/office/drawing/2014/main" id="{467F6F30-15DD-8D91-07CC-B4DD03CEE69D}"/>
              </a:ext>
            </a:extLst>
          </p:cNvPr>
          <p:cNvSpPr txBox="1"/>
          <p:nvPr/>
        </p:nvSpPr>
        <p:spPr>
          <a:xfrm>
            <a:off x="5943600" y="1324294"/>
            <a:ext cx="6094324" cy="5195012"/>
          </a:xfrm>
          <a:prstGeom prst="rect">
            <a:avLst/>
          </a:prstGeom>
          <a:noFill/>
        </p:spPr>
        <p:txBody>
          <a:bodyPr wrap="square">
            <a:spAutoFit/>
          </a:bodyPr>
          <a:lstStyle/>
          <a:p>
            <a:pPr marL="179388" indent="-179388" defTabSz="914400" fontAlgn="base">
              <a:lnSpc>
                <a:spcPct val="85000"/>
              </a:lnSpc>
              <a:spcBef>
                <a:spcPts val="1300"/>
              </a:spcBef>
              <a:buFont typeface="Arial" panose="020B0604020202020204" pitchFamily="34" charset="0"/>
              <a:buChar char="•"/>
            </a:pPr>
            <a:r>
              <a:rPr lang="en-US" sz="1600" dirty="0">
                <a:solidFill>
                  <a:schemeClr val="tx1">
                    <a:lumMod val="85000"/>
                    <a:lumOff val="15000"/>
                  </a:schemeClr>
                </a:solidFill>
              </a:rPr>
              <a:t>The report identifies the US, Canada, the UK, Germany and Australia as among countries where there was a sharp rise</a:t>
            </a:r>
          </a:p>
          <a:p>
            <a:pPr marL="179388" indent="-179388" defTabSz="914400" fontAlgn="base">
              <a:lnSpc>
                <a:spcPct val="85000"/>
              </a:lnSpc>
              <a:spcBef>
                <a:spcPts val="1300"/>
              </a:spcBef>
              <a:buFont typeface="Arial" panose="020B0604020202020204" pitchFamily="34" charset="0"/>
              <a:buChar char="•"/>
            </a:pPr>
            <a:r>
              <a:rPr lang="en-US" sz="1600" dirty="0">
                <a:solidFill>
                  <a:schemeClr val="tx1">
                    <a:lumMod val="85000"/>
                    <a:lumOff val="15000"/>
                  </a:schemeClr>
                </a:solidFill>
              </a:rPr>
              <a:t>This was </a:t>
            </a:r>
            <a:r>
              <a:rPr lang="en-US" sz="1600" dirty="0" err="1">
                <a:solidFill>
                  <a:schemeClr val="tx1">
                    <a:lumMod val="85000"/>
                    <a:lumOff val="15000"/>
                  </a:schemeClr>
                </a:solidFill>
              </a:rPr>
              <a:t>fuelled</a:t>
            </a:r>
            <a:r>
              <a:rPr lang="en-US" sz="1600" dirty="0">
                <a:solidFill>
                  <a:schemeClr val="tx1">
                    <a:lumMod val="85000"/>
                    <a:lumOff val="15000"/>
                  </a:schemeClr>
                </a:solidFill>
              </a:rPr>
              <a:t> by radical left- and right-wing political movements and incitement on social media</a:t>
            </a:r>
          </a:p>
          <a:p>
            <a:pPr marL="179388" indent="-179388" defTabSz="914400" fontAlgn="base">
              <a:lnSpc>
                <a:spcPct val="85000"/>
              </a:lnSpc>
              <a:spcBef>
                <a:spcPts val="1300"/>
              </a:spcBef>
              <a:buFont typeface="Arial" panose="020B0604020202020204" pitchFamily="34" charset="0"/>
              <a:buChar char="•"/>
            </a:pPr>
            <a:r>
              <a:rPr lang="en-US" sz="1600" dirty="0">
                <a:solidFill>
                  <a:schemeClr val="tx1">
                    <a:lumMod val="85000"/>
                    <a:lumOff val="15000"/>
                  </a:schemeClr>
                </a:solidFill>
              </a:rPr>
              <a:t>In the US, which has the largest Jewish population outside of Israel, the number of anti-Jewish hate crimes recorded in both New York and Los Angeles were almost twice that of the previous year</a:t>
            </a:r>
          </a:p>
          <a:p>
            <a:pPr marL="179388" indent="-179388" defTabSz="914400" fontAlgn="base">
              <a:lnSpc>
                <a:spcPct val="85000"/>
              </a:lnSpc>
              <a:spcBef>
                <a:spcPts val="1300"/>
              </a:spcBef>
              <a:buFont typeface="Arial" panose="020B0604020202020204" pitchFamily="34" charset="0"/>
              <a:buChar char="•"/>
            </a:pPr>
            <a:r>
              <a:rPr lang="en-US" sz="1600" dirty="0">
                <a:solidFill>
                  <a:schemeClr val="tx1">
                    <a:lumMod val="85000"/>
                    <a:lumOff val="15000"/>
                  </a:schemeClr>
                </a:solidFill>
              </a:rPr>
              <a:t>In France, the number of recorded anti-Semitic incidents increased by almost 75% compared with 2020</a:t>
            </a:r>
          </a:p>
          <a:p>
            <a:pPr marL="179388" indent="-179388" defTabSz="914400" fontAlgn="base">
              <a:lnSpc>
                <a:spcPct val="85000"/>
              </a:lnSpc>
              <a:spcBef>
                <a:spcPts val="1300"/>
              </a:spcBef>
              <a:buFont typeface="Arial" panose="020B0604020202020204" pitchFamily="34" charset="0"/>
              <a:buChar char="•"/>
            </a:pPr>
            <a:r>
              <a:rPr lang="en-US" sz="1600" dirty="0">
                <a:solidFill>
                  <a:schemeClr val="tx1">
                    <a:lumMod val="85000"/>
                    <a:lumOff val="15000"/>
                  </a:schemeClr>
                </a:solidFill>
              </a:rPr>
              <a:t>In Canada, a leading Jewish group reported a 40-year record in anti-Semitic physical violence in one month - August</a:t>
            </a:r>
          </a:p>
          <a:p>
            <a:pPr marL="179388" indent="-179388" defTabSz="914400" fontAlgn="base">
              <a:lnSpc>
                <a:spcPct val="85000"/>
              </a:lnSpc>
              <a:spcBef>
                <a:spcPts val="1300"/>
              </a:spcBef>
              <a:buFont typeface="Arial" panose="020B0604020202020204" pitchFamily="34" charset="0"/>
              <a:buChar char="•"/>
            </a:pPr>
            <a:r>
              <a:rPr lang="en-US" sz="1600" dirty="0">
                <a:solidFill>
                  <a:schemeClr val="tx1">
                    <a:lumMod val="85000"/>
                    <a:lumOff val="15000"/>
                  </a:schemeClr>
                </a:solidFill>
              </a:rPr>
              <a:t>In the UK, the number of recorded physical assaults against Jews increased by 78% compared with 2020</a:t>
            </a:r>
          </a:p>
          <a:p>
            <a:pPr marL="179388" indent="-179388" defTabSz="914400" fontAlgn="base">
              <a:lnSpc>
                <a:spcPct val="85000"/>
              </a:lnSpc>
              <a:spcBef>
                <a:spcPts val="1300"/>
              </a:spcBef>
              <a:buFont typeface="Arial" panose="020B0604020202020204" pitchFamily="34" charset="0"/>
              <a:buChar char="•"/>
            </a:pPr>
            <a:r>
              <a:rPr lang="en-US" sz="1600" dirty="0">
                <a:solidFill>
                  <a:schemeClr val="tx1">
                    <a:lumMod val="85000"/>
                    <a:lumOff val="15000"/>
                  </a:schemeClr>
                </a:solidFill>
              </a:rPr>
              <a:t>In Germany, anti-Semitic incidents recorded by police were up 29% compared with 2020, and 49% compared with 2019</a:t>
            </a:r>
          </a:p>
          <a:p>
            <a:pPr marL="179388" indent="-179388" defTabSz="914400" fontAlgn="base">
              <a:lnSpc>
                <a:spcPct val="85000"/>
              </a:lnSpc>
              <a:spcBef>
                <a:spcPts val="1300"/>
              </a:spcBef>
              <a:buFont typeface="Arial" panose="020B0604020202020204" pitchFamily="34" charset="0"/>
              <a:buChar char="•"/>
            </a:pPr>
            <a:r>
              <a:rPr lang="en-US" sz="1600" dirty="0">
                <a:solidFill>
                  <a:schemeClr val="tx1">
                    <a:lumMod val="85000"/>
                    <a:lumOff val="15000"/>
                  </a:schemeClr>
                </a:solidFill>
              </a:rPr>
              <a:t>Australia also experienced a sharp rise in recorded anti-Semitic incidents, with 88 in May alone - the highest monthly total ever</a:t>
            </a:r>
          </a:p>
          <a:p>
            <a:pPr defTabSz="914400" fontAlgn="base">
              <a:lnSpc>
                <a:spcPct val="85000"/>
              </a:lnSpc>
              <a:spcBef>
                <a:spcPts val="1300"/>
              </a:spcBef>
            </a:pPr>
            <a:r>
              <a:rPr lang="en-NZ" sz="1600" dirty="0">
                <a:solidFill>
                  <a:schemeClr val="tx1">
                    <a:lumMod val="85000"/>
                    <a:lumOff val="15000"/>
                  </a:schemeClr>
                </a:solidFill>
              </a:rPr>
              <a:t>(Data from 2021)</a:t>
            </a:r>
            <a:endParaRPr lang="en-US" sz="1600" dirty="0">
              <a:solidFill>
                <a:schemeClr val="tx1">
                  <a:lumMod val="85000"/>
                  <a:lumOff val="15000"/>
                </a:schemeClr>
              </a:solidFill>
            </a:endParaRPr>
          </a:p>
        </p:txBody>
      </p:sp>
    </p:spTree>
    <p:extLst>
      <p:ext uri="{BB962C8B-B14F-4D97-AF65-F5344CB8AC3E}">
        <p14:creationId xmlns:p14="http://schemas.microsoft.com/office/powerpoint/2010/main" val="2935762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7324F-25EE-AA17-65FD-944DFCC03714}"/>
              </a:ext>
            </a:extLst>
          </p:cNvPr>
          <p:cNvSpPr>
            <a:spLocks noGrp="1"/>
          </p:cNvSpPr>
          <p:nvPr>
            <p:ph type="title"/>
          </p:nvPr>
        </p:nvSpPr>
        <p:spPr>
          <a:xfrm>
            <a:off x="283999" y="228945"/>
            <a:ext cx="10772775" cy="803591"/>
          </a:xfrm>
        </p:spPr>
        <p:txBody>
          <a:bodyPr/>
          <a:lstStyle/>
          <a:p>
            <a:r>
              <a:rPr lang="en-NZ" dirty="0"/>
              <a:t>World Jewish Population – 25 Sept 2022</a:t>
            </a:r>
          </a:p>
        </p:txBody>
      </p:sp>
      <p:pic>
        <p:nvPicPr>
          <p:cNvPr id="5" name="Picture 4">
            <a:extLst>
              <a:ext uri="{FF2B5EF4-FFF2-40B4-BE49-F238E27FC236}">
                <a16:creationId xmlns:a16="http://schemas.microsoft.com/office/drawing/2014/main" id="{D6C81DD3-01D8-AC2A-38F0-358CDCC27DFD}"/>
              </a:ext>
            </a:extLst>
          </p:cNvPr>
          <p:cNvPicPr>
            <a:picLocks noChangeAspect="1"/>
          </p:cNvPicPr>
          <p:nvPr/>
        </p:nvPicPr>
        <p:blipFill>
          <a:blip r:embed="rId2"/>
          <a:stretch>
            <a:fillRect/>
          </a:stretch>
        </p:blipFill>
        <p:spPr>
          <a:xfrm>
            <a:off x="4656502" y="1442121"/>
            <a:ext cx="2606266" cy="922100"/>
          </a:xfrm>
          <a:prstGeom prst="rect">
            <a:avLst/>
          </a:prstGeom>
        </p:spPr>
      </p:pic>
      <p:pic>
        <p:nvPicPr>
          <p:cNvPr id="7" name="Picture 6">
            <a:extLst>
              <a:ext uri="{FF2B5EF4-FFF2-40B4-BE49-F238E27FC236}">
                <a16:creationId xmlns:a16="http://schemas.microsoft.com/office/drawing/2014/main" id="{2B03DF01-F8A2-4D1F-B2AE-FF52EF37D41F}"/>
              </a:ext>
            </a:extLst>
          </p:cNvPr>
          <p:cNvPicPr>
            <a:picLocks noChangeAspect="1"/>
          </p:cNvPicPr>
          <p:nvPr/>
        </p:nvPicPr>
        <p:blipFill>
          <a:blip r:embed="rId3"/>
          <a:stretch>
            <a:fillRect/>
          </a:stretch>
        </p:blipFill>
        <p:spPr>
          <a:xfrm>
            <a:off x="2130253" y="2269482"/>
            <a:ext cx="7658764" cy="2781541"/>
          </a:xfrm>
          <a:prstGeom prst="rect">
            <a:avLst/>
          </a:prstGeom>
        </p:spPr>
      </p:pic>
    </p:spTree>
    <p:extLst>
      <p:ext uri="{BB962C8B-B14F-4D97-AF65-F5344CB8AC3E}">
        <p14:creationId xmlns:p14="http://schemas.microsoft.com/office/powerpoint/2010/main" val="31831134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F5505-CFCA-B1AE-CCCA-CA56563406F3}"/>
              </a:ext>
            </a:extLst>
          </p:cNvPr>
          <p:cNvSpPr>
            <a:spLocks noGrp="1"/>
          </p:cNvSpPr>
          <p:nvPr>
            <p:ph type="title"/>
          </p:nvPr>
        </p:nvSpPr>
        <p:spPr>
          <a:xfrm>
            <a:off x="414628" y="266267"/>
            <a:ext cx="10772775" cy="788091"/>
          </a:xfrm>
        </p:spPr>
        <p:txBody>
          <a:bodyPr>
            <a:normAutofit fontScale="90000"/>
          </a:bodyPr>
          <a:lstStyle/>
          <a:p>
            <a:r>
              <a:rPr lang="en-NZ" dirty="0"/>
              <a:t>Global antisemitism</a:t>
            </a:r>
          </a:p>
        </p:txBody>
      </p:sp>
      <p:sp>
        <p:nvSpPr>
          <p:cNvPr id="3" name="AutoShape 2">
            <a:extLst>
              <a:ext uri="{FF2B5EF4-FFF2-40B4-BE49-F238E27FC236}">
                <a16:creationId xmlns:a16="http://schemas.microsoft.com/office/drawing/2014/main" id="{AED83940-43D7-7214-EB80-CF62121E9C0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5" name="AutoShape 4">
            <a:extLst>
              <a:ext uri="{FF2B5EF4-FFF2-40B4-BE49-F238E27FC236}">
                <a16:creationId xmlns:a16="http://schemas.microsoft.com/office/drawing/2014/main" id="{6DA0C871-7291-AD59-6A5E-56DB6ABF0D33}"/>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9" name="TextBox 8">
            <a:extLst>
              <a:ext uri="{FF2B5EF4-FFF2-40B4-BE49-F238E27FC236}">
                <a16:creationId xmlns:a16="http://schemas.microsoft.com/office/drawing/2014/main" id="{8644B398-F4E7-F570-1258-52947A2AF507}"/>
              </a:ext>
            </a:extLst>
          </p:cNvPr>
          <p:cNvSpPr txBox="1"/>
          <p:nvPr/>
        </p:nvSpPr>
        <p:spPr>
          <a:xfrm>
            <a:off x="414628" y="1054358"/>
            <a:ext cx="7255494" cy="6110647"/>
          </a:xfrm>
          <a:prstGeom prst="rect">
            <a:avLst/>
          </a:prstGeom>
          <a:noFill/>
        </p:spPr>
        <p:txBody>
          <a:bodyPr wrap="square">
            <a:spAutoFit/>
          </a:bodyPr>
          <a:lstStyle/>
          <a:p>
            <a:pPr marL="179388" indent="-179388" defTabSz="914400" fontAlgn="base">
              <a:lnSpc>
                <a:spcPct val="85000"/>
              </a:lnSpc>
              <a:spcBef>
                <a:spcPts val="1300"/>
              </a:spcBef>
              <a:buFont typeface="Arial" panose="020B0604020202020204" pitchFamily="34" charset="0"/>
              <a:buChar char="•"/>
            </a:pPr>
            <a:r>
              <a:rPr lang="en-US" b="1" dirty="0">
                <a:solidFill>
                  <a:schemeClr val="tx1">
                    <a:lumMod val="85000"/>
                    <a:lumOff val="15000"/>
                  </a:schemeClr>
                </a:solidFill>
              </a:rPr>
              <a:t>ADL – antisemitic incidents in USA reached all-time high in 2021</a:t>
            </a:r>
          </a:p>
          <a:p>
            <a:pPr marL="636588" lvl="1" indent="-179388" defTabSz="914400" fontAlgn="base">
              <a:lnSpc>
                <a:spcPct val="85000"/>
              </a:lnSpc>
              <a:spcBef>
                <a:spcPts val="1300"/>
              </a:spcBef>
              <a:buFont typeface="Arial" panose="020B0604020202020204" pitchFamily="34" charset="0"/>
              <a:buChar char="•"/>
            </a:pPr>
            <a:r>
              <a:rPr lang="en-US" dirty="0">
                <a:solidFill>
                  <a:schemeClr val="tx1">
                    <a:lumMod val="85000"/>
                    <a:lumOff val="15000"/>
                  </a:schemeClr>
                </a:solidFill>
              </a:rPr>
              <a:t>New York - 2021, with a total of 2,717 incidents of assault, harassment and vandalism reported to ADL (the Anti-Defamation League). </a:t>
            </a:r>
          </a:p>
          <a:p>
            <a:pPr marL="636588" lvl="1" indent="-179388" defTabSz="914400" fontAlgn="base">
              <a:lnSpc>
                <a:spcPct val="85000"/>
              </a:lnSpc>
              <a:spcBef>
                <a:spcPts val="1300"/>
              </a:spcBef>
              <a:buFont typeface="Arial" panose="020B0604020202020204" pitchFamily="34" charset="0"/>
              <a:buChar char="•"/>
            </a:pPr>
            <a:r>
              <a:rPr lang="en-US" dirty="0">
                <a:solidFill>
                  <a:schemeClr val="tx1">
                    <a:lumMod val="85000"/>
                    <a:lumOff val="15000"/>
                  </a:schemeClr>
                </a:solidFill>
              </a:rPr>
              <a:t>This represents the highest number of incidents on record since ADL began tracking antisemitic incidents in 1979 – an average of more than seven incidents per day and a 34 percent increase year over year.</a:t>
            </a:r>
          </a:p>
          <a:p>
            <a:pPr marL="636588" lvl="1" indent="-179388" defTabSz="914400" fontAlgn="base">
              <a:lnSpc>
                <a:spcPct val="85000"/>
              </a:lnSpc>
              <a:spcBef>
                <a:spcPts val="1300"/>
              </a:spcBef>
              <a:buFont typeface="Arial" panose="020B0604020202020204" pitchFamily="34" charset="0"/>
              <a:buChar char="•"/>
            </a:pPr>
            <a:r>
              <a:rPr lang="en-US" dirty="0">
                <a:solidFill>
                  <a:schemeClr val="tx1">
                    <a:lumMod val="85000"/>
                    <a:lumOff val="15000"/>
                  </a:schemeClr>
                </a:solidFill>
              </a:rPr>
              <a:t>88 incidents of assault, 1,776 incidents of harassment, 853 incidents of vandalism</a:t>
            </a:r>
          </a:p>
          <a:p>
            <a:pPr marL="179388" indent="-179388" defTabSz="914400" fontAlgn="base">
              <a:lnSpc>
                <a:spcPct val="85000"/>
              </a:lnSpc>
              <a:spcBef>
                <a:spcPts val="1300"/>
              </a:spcBef>
              <a:buFont typeface="Arial" panose="020B0604020202020204" pitchFamily="34" charset="0"/>
              <a:buChar char="•"/>
            </a:pPr>
            <a:r>
              <a:rPr lang="en-US" b="1" dirty="0">
                <a:solidFill>
                  <a:schemeClr val="tx1">
                    <a:lumMod val="85000"/>
                    <a:lumOff val="15000"/>
                  </a:schemeClr>
                </a:solidFill>
              </a:rPr>
              <a:t>Antisemitic incidents in France increased by 75% in 2021</a:t>
            </a:r>
          </a:p>
          <a:p>
            <a:pPr marL="636588" lvl="1" indent="-179388" defTabSz="914400" fontAlgn="base">
              <a:lnSpc>
                <a:spcPct val="85000"/>
              </a:lnSpc>
              <a:spcBef>
                <a:spcPts val="1300"/>
              </a:spcBef>
              <a:buFont typeface="Arial" panose="020B0604020202020204" pitchFamily="34" charset="0"/>
              <a:buChar char="•"/>
            </a:pPr>
            <a:r>
              <a:rPr lang="en-US" dirty="0">
                <a:solidFill>
                  <a:schemeClr val="tx1">
                    <a:lumMod val="85000"/>
                    <a:lumOff val="15000"/>
                  </a:schemeClr>
                </a:solidFill>
              </a:rPr>
              <a:t>589 hate crimes against Jews last year, including a 36% increase in physical assaults over 2020</a:t>
            </a:r>
          </a:p>
          <a:p>
            <a:pPr marL="636588" lvl="1" indent="-179388" defTabSz="914400" fontAlgn="base">
              <a:lnSpc>
                <a:spcPct val="85000"/>
              </a:lnSpc>
              <a:spcBef>
                <a:spcPts val="1300"/>
              </a:spcBef>
              <a:buFont typeface="Arial" panose="020B0604020202020204" pitchFamily="34" charset="0"/>
              <a:buChar char="•"/>
            </a:pPr>
            <a:r>
              <a:rPr lang="en-US" dirty="0">
                <a:solidFill>
                  <a:schemeClr val="tx1">
                    <a:lumMod val="85000"/>
                    <a:lumOff val="15000"/>
                  </a:schemeClr>
                </a:solidFill>
              </a:rPr>
              <a:t>Use of weapons, mostly knives and guns, in antisemitic incidents was also unusually high in 2021, occurring in 20% of all assaults and 10% of all cases of intimidation</a:t>
            </a:r>
          </a:p>
          <a:p>
            <a:pPr marL="636588" lvl="1" indent="-179388" defTabSz="914400" fontAlgn="base">
              <a:lnSpc>
                <a:spcPct val="85000"/>
              </a:lnSpc>
              <a:spcBef>
                <a:spcPts val="1300"/>
              </a:spcBef>
              <a:buFont typeface="Arial" panose="020B0604020202020204" pitchFamily="34" charset="0"/>
              <a:buChar char="•"/>
            </a:pPr>
            <a:r>
              <a:rPr lang="en-US" dirty="0">
                <a:solidFill>
                  <a:schemeClr val="tx1">
                    <a:lumMod val="85000"/>
                    <a:lumOff val="15000"/>
                  </a:schemeClr>
                </a:solidFill>
              </a:rPr>
              <a:t>2021, guards protecting a Jewish school in Marseille overpowered a man wielding a knife whom they suspected intended to stab patrons at a nearby kosher store and bakery.</a:t>
            </a:r>
          </a:p>
          <a:p>
            <a:pPr marL="179388" indent="-179388" defTabSz="914400" fontAlgn="base">
              <a:lnSpc>
                <a:spcPct val="85000"/>
              </a:lnSpc>
              <a:spcBef>
                <a:spcPts val="1300"/>
              </a:spcBef>
              <a:buFont typeface="Arial" panose="020B0604020202020204" pitchFamily="34" charset="0"/>
              <a:buChar char="•"/>
            </a:pPr>
            <a:endParaRPr lang="en-US" sz="1600" dirty="0">
              <a:solidFill>
                <a:schemeClr val="tx1">
                  <a:lumMod val="85000"/>
                  <a:lumOff val="15000"/>
                </a:schemeClr>
              </a:solidFill>
            </a:endParaRPr>
          </a:p>
        </p:txBody>
      </p:sp>
      <p:pic>
        <p:nvPicPr>
          <p:cNvPr id="5122" name="Picture 2" descr="At a 2017 rally in Charlottesville, far-right activists chanted &quot;Jews will not replace us&quot;">
            <a:extLst>
              <a:ext uri="{FF2B5EF4-FFF2-40B4-BE49-F238E27FC236}">
                <a16:creationId xmlns:a16="http://schemas.microsoft.com/office/drawing/2014/main" id="{A0BE27A6-D913-5E07-54C2-AE156ADD54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8681" y="1553308"/>
            <a:ext cx="4106334" cy="23098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ED5FA1E-1811-936E-3F83-9899C9937A92}"/>
              </a:ext>
            </a:extLst>
          </p:cNvPr>
          <p:cNvSpPr txBox="1"/>
          <p:nvPr/>
        </p:nvSpPr>
        <p:spPr>
          <a:xfrm>
            <a:off x="8028865" y="3900406"/>
            <a:ext cx="3748507" cy="461665"/>
          </a:xfrm>
          <a:prstGeom prst="rect">
            <a:avLst/>
          </a:prstGeom>
          <a:noFill/>
        </p:spPr>
        <p:txBody>
          <a:bodyPr wrap="square">
            <a:spAutoFit/>
          </a:bodyPr>
          <a:lstStyle/>
          <a:p>
            <a:r>
              <a:rPr lang="en-US" sz="1200" b="0" i="0" dirty="0">
                <a:solidFill>
                  <a:srgbClr val="545658"/>
                </a:solidFill>
                <a:effectLst/>
                <a:latin typeface="ReithSans"/>
              </a:rPr>
              <a:t>At a 2017 rally in Charlottesville, far-right activists chanted "Jews will not replace us"</a:t>
            </a:r>
            <a:endParaRPr lang="en-NZ" sz="1200" dirty="0"/>
          </a:p>
        </p:txBody>
      </p:sp>
    </p:spTree>
    <p:extLst>
      <p:ext uri="{BB962C8B-B14F-4D97-AF65-F5344CB8AC3E}">
        <p14:creationId xmlns:p14="http://schemas.microsoft.com/office/powerpoint/2010/main" val="9720695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F5505-CFCA-B1AE-CCCA-CA56563406F3}"/>
              </a:ext>
            </a:extLst>
          </p:cNvPr>
          <p:cNvSpPr>
            <a:spLocks noGrp="1"/>
          </p:cNvSpPr>
          <p:nvPr>
            <p:ph type="title"/>
          </p:nvPr>
        </p:nvSpPr>
        <p:spPr>
          <a:xfrm>
            <a:off x="414628" y="266267"/>
            <a:ext cx="10772775" cy="788091"/>
          </a:xfrm>
        </p:spPr>
        <p:txBody>
          <a:bodyPr>
            <a:normAutofit fontScale="90000"/>
          </a:bodyPr>
          <a:lstStyle/>
          <a:p>
            <a:r>
              <a:rPr lang="en-NZ" dirty="0"/>
              <a:t>Global antisemitism</a:t>
            </a:r>
          </a:p>
        </p:txBody>
      </p:sp>
      <p:sp>
        <p:nvSpPr>
          <p:cNvPr id="3" name="AutoShape 2">
            <a:extLst>
              <a:ext uri="{FF2B5EF4-FFF2-40B4-BE49-F238E27FC236}">
                <a16:creationId xmlns:a16="http://schemas.microsoft.com/office/drawing/2014/main" id="{AED83940-43D7-7214-EB80-CF62121E9C0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5" name="AutoShape 4">
            <a:extLst>
              <a:ext uri="{FF2B5EF4-FFF2-40B4-BE49-F238E27FC236}">
                <a16:creationId xmlns:a16="http://schemas.microsoft.com/office/drawing/2014/main" id="{6DA0C871-7291-AD59-6A5E-56DB6ABF0D33}"/>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9" name="TextBox 8">
            <a:extLst>
              <a:ext uri="{FF2B5EF4-FFF2-40B4-BE49-F238E27FC236}">
                <a16:creationId xmlns:a16="http://schemas.microsoft.com/office/drawing/2014/main" id="{8644B398-F4E7-F570-1258-52947A2AF507}"/>
              </a:ext>
            </a:extLst>
          </p:cNvPr>
          <p:cNvSpPr txBox="1"/>
          <p:nvPr/>
        </p:nvSpPr>
        <p:spPr>
          <a:xfrm>
            <a:off x="562122" y="1355406"/>
            <a:ext cx="10477785" cy="2418867"/>
          </a:xfrm>
          <a:prstGeom prst="rect">
            <a:avLst/>
          </a:prstGeom>
          <a:noFill/>
        </p:spPr>
        <p:txBody>
          <a:bodyPr wrap="square">
            <a:spAutoFit/>
          </a:bodyPr>
          <a:lstStyle/>
          <a:p>
            <a:pPr marL="179388" indent="-179388" defTabSz="914400" fontAlgn="base">
              <a:lnSpc>
                <a:spcPct val="85000"/>
              </a:lnSpc>
              <a:spcBef>
                <a:spcPts val="1300"/>
              </a:spcBef>
              <a:buFont typeface="Arial" panose="020B0604020202020204" pitchFamily="34" charset="0"/>
              <a:buChar char="•"/>
            </a:pPr>
            <a:r>
              <a:rPr lang="en-US" dirty="0"/>
              <a:t>CST (Community Security Trust) – UK antisemitic incidents reached a record high in the UK last year</a:t>
            </a:r>
          </a:p>
          <a:p>
            <a:pPr marL="636588" lvl="1" indent="-179388" defTabSz="914400" fontAlgn="base">
              <a:lnSpc>
                <a:spcPct val="85000"/>
              </a:lnSpc>
              <a:spcBef>
                <a:spcPts val="1300"/>
              </a:spcBef>
              <a:buFont typeface="Arial" panose="020B0604020202020204" pitchFamily="34" charset="0"/>
              <a:buChar char="•"/>
            </a:pPr>
            <a:r>
              <a:rPr lang="en-US" sz="1600" dirty="0"/>
              <a:t>recorded reports of 2,255 anti-Jewish hate incidents in 2021, up 34% on 2020.</a:t>
            </a:r>
          </a:p>
          <a:p>
            <a:pPr marL="636588" lvl="1" indent="-179388" defTabSz="914400" fontAlgn="base">
              <a:lnSpc>
                <a:spcPct val="85000"/>
              </a:lnSpc>
              <a:spcBef>
                <a:spcPts val="1300"/>
              </a:spcBef>
              <a:buFont typeface="Arial" panose="020B0604020202020204" pitchFamily="34" charset="0"/>
              <a:buChar char="•"/>
            </a:pPr>
            <a:r>
              <a:rPr lang="en-US" sz="1600" dirty="0"/>
              <a:t>half of the incidents were in Greater London, with 1,254 cases, making it the worst year ever recorded in the city</a:t>
            </a:r>
          </a:p>
          <a:p>
            <a:pPr marL="636588" lvl="1" indent="-179388" defTabSz="914400" fontAlgn="base">
              <a:lnSpc>
                <a:spcPct val="85000"/>
              </a:lnSpc>
              <a:spcBef>
                <a:spcPts val="1300"/>
              </a:spcBef>
              <a:buFont typeface="Arial" panose="020B0604020202020204" pitchFamily="34" charset="0"/>
              <a:buChar char="•"/>
            </a:pPr>
            <a:r>
              <a:rPr lang="en-US" sz="1600" dirty="0"/>
              <a:t>the number of violent attacks reported rose by 76% from 100 in 2020 to 176 in 2021.</a:t>
            </a:r>
          </a:p>
          <a:p>
            <a:pPr marL="636588" lvl="1" indent="-179388" defTabSz="914400" fontAlgn="base">
              <a:lnSpc>
                <a:spcPct val="85000"/>
              </a:lnSpc>
              <a:spcBef>
                <a:spcPts val="1300"/>
              </a:spcBef>
              <a:buFont typeface="Arial" panose="020B0604020202020204" pitchFamily="34" charset="0"/>
              <a:buChar char="•"/>
            </a:pPr>
            <a:r>
              <a:rPr lang="en-US" sz="1600" dirty="0"/>
              <a:t>May 2021, when the violence peaked, the CST recorded its highest ever monthly total of 661 anti-Semitic incidents, and June saw the fifth highest with 210 incidents</a:t>
            </a:r>
          </a:p>
          <a:p>
            <a:pPr marL="636588" lvl="1" indent="-179388" defTabSz="914400" fontAlgn="base">
              <a:lnSpc>
                <a:spcPct val="85000"/>
              </a:lnSpc>
              <a:spcBef>
                <a:spcPts val="1300"/>
              </a:spcBef>
              <a:buFont typeface="Arial" panose="020B0604020202020204" pitchFamily="34" charset="0"/>
              <a:buChar char="•"/>
            </a:pPr>
            <a:r>
              <a:rPr lang="en-US" sz="1600" dirty="0"/>
              <a:t>Home Secretary Priti Patel said the Jewish community had been "subject to appalling hatred</a:t>
            </a:r>
          </a:p>
        </p:txBody>
      </p:sp>
    </p:spTree>
    <p:extLst>
      <p:ext uri="{BB962C8B-B14F-4D97-AF65-F5344CB8AC3E}">
        <p14:creationId xmlns:p14="http://schemas.microsoft.com/office/powerpoint/2010/main" val="24305380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F5505-CFCA-B1AE-CCCA-CA56563406F3}"/>
              </a:ext>
            </a:extLst>
          </p:cNvPr>
          <p:cNvSpPr>
            <a:spLocks noGrp="1"/>
          </p:cNvSpPr>
          <p:nvPr>
            <p:ph type="title"/>
          </p:nvPr>
        </p:nvSpPr>
        <p:spPr>
          <a:xfrm>
            <a:off x="414628" y="266267"/>
            <a:ext cx="10772775" cy="788091"/>
          </a:xfrm>
        </p:spPr>
        <p:txBody>
          <a:bodyPr>
            <a:normAutofit fontScale="90000"/>
          </a:bodyPr>
          <a:lstStyle/>
          <a:p>
            <a:r>
              <a:rPr lang="en-NZ" dirty="0"/>
              <a:t>BDS (Boycott, Divestment, Sanctions)</a:t>
            </a:r>
          </a:p>
        </p:txBody>
      </p:sp>
      <p:sp>
        <p:nvSpPr>
          <p:cNvPr id="3" name="AutoShape 2">
            <a:extLst>
              <a:ext uri="{FF2B5EF4-FFF2-40B4-BE49-F238E27FC236}">
                <a16:creationId xmlns:a16="http://schemas.microsoft.com/office/drawing/2014/main" id="{AED83940-43D7-7214-EB80-CF62121E9C0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5" name="AutoShape 4">
            <a:extLst>
              <a:ext uri="{FF2B5EF4-FFF2-40B4-BE49-F238E27FC236}">
                <a16:creationId xmlns:a16="http://schemas.microsoft.com/office/drawing/2014/main" id="{6DA0C871-7291-AD59-6A5E-56DB6ABF0D33}"/>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pic>
        <p:nvPicPr>
          <p:cNvPr id="8194" name="Picture 2" descr="Uživatel Avi Kaner ابراهيم אבי na Twitteru: „This is Omar Barghouti,  co-founder of BDS seeking Israel's destruction. He now lives in Israel with  recent degrees from Tel Aviv University, violating his own &quot;">
            <a:extLst>
              <a:ext uri="{FF2B5EF4-FFF2-40B4-BE49-F238E27FC236}">
                <a16:creationId xmlns:a16="http://schemas.microsoft.com/office/drawing/2014/main" id="{7EAEC8AC-DBA3-D89D-777F-06863B7DD7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628" y="1054358"/>
            <a:ext cx="5833772" cy="26452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E442F96-2A4D-9B1A-C671-B3D42C1B98EB}"/>
              </a:ext>
            </a:extLst>
          </p:cNvPr>
          <p:cNvPicPr>
            <a:picLocks noChangeAspect="1"/>
          </p:cNvPicPr>
          <p:nvPr/>
        </p:nvPicPr>
        <p:blipFill>
          <a:blip r:embed="rId3"/>
          <a:stretch>
            <a:fillRect/>
          </a:stretch>
        </p:blipFill>
        <p:spPr>
          <a:xfrm>
            <a:off x="4518409" y="1498850"/>
            <a:ext cx="7656888" cy="4891901"/>
          </a:xfrm>
          <a:prstGeom prst="rect">
            <a:avLst/>
          </a:prstGeom>
        </p:spPr>
      </p:pic>
    </p:spTree>
    <p:extLst>
      <p:ext uri="{BB962C8B-B14F-4D97-AF65-F5344CB8AC3E}">
        <p14:creationId xmlns:p14="http://schemas.microsoft.com/office/powerpoint/2010/main" val="41248366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F5505-CFCA-B1AE-CCCA-CA56563406F3}"/>
              </a:ext>
            </a:extLst>
          </p:cNvPr>
          <p:cNvSpPr>
            <a:spLocks noGrp="1"/>
          </p:cNvSpPr>
          <p:nvPr>
            <p:ph type="title"/>
          </p:nvPr>
        </p:nvSpPr>
        <p:spPr>
          <a:xfrm>
            <a:off x="414628" y="266267"/>
            <a:ext cx="10772775" cy="788091"/>
          </a:xfrm>
        </p:spPr>
        <p:txBody>
          <a:bodyPr>
            <a:normAutofit fontScale="90000"/>
          </a:bodyPr>
          <a:lstStyle/>
          <a:p>
            <a:r>
              <a:rPr lang="en-NZ" dirty="0"/>
              <a:t>Israeli Jewish colonial slur</a:t>
            </a:r>
          </a:p>
        </p:txBody>
      </p:sp>
      <p:sp>
        <p:nvSpPr>
          <p:cNvPr id="3" name="AutoShape 2">
            <a:extLst>
              <a:ext uri="{FF2B5EF4-FFF2-40B4-BE49-F238E27FC236}">
                <a16:creationId xmlns:a16="http://schemas.microsoft.com/office/drawing/2014/main" id="{AED83940-43D7-7214-EB80-CF62121E9C0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5" name="AutoShape 4">
            <a:extLst>
              <a:ext uri="{FF2B5EF4-FFF2-40B4-BE49-F238E27FC236}">
                <a16:creationId xmlns:a16="http://schemas.microsoft.com/office/drawing/2014/main" id="{6DA0C871-7291-AD59-6A5E-56DB6ABF0D33}"/>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pic>
        <p:nvPicPr>
          <p:cNvPr id="7" name="Picture 6">
            <a:extLst>
              <a:ext uri="{FF2B5EF4-FFF2-40B4-BE49-F238E27FC236}">
                <a16:creationId xmlns:a16="http://schemas.microsoft.com/office/drawing/2014/main" id="{35F1FC54-1834-B44B-1FAE-77FC95A1B4D9}"/>
              </a:ext>
            </a:extLst>
          </p:cNvPr>
          <p:cNvPicPr>
            <a:picLocks noChangeAspect="1"/>
          </p:cNvPicPr>
          <p:nvPr/>
        </p:nvPicPr>
        <p:blipFill rotWithShape="1">
          <a:blip r:embed="rId2"/>
          <a:srcRect r="23586"/>
          <a:stretch/>
        </p:blipFill>
        <p:spPr>
          <a:xfrm>
            <a:off x="414629" y="1054358"/>
            <a:ext cx="5833772" cy="2998586"/>
          </a:xfrm>
          <a:prstGeom prst="rect">
            <a:avLst/>
          </a:prstGeom>
          <a:ln>
            <a:noFill/>
          </a:ln>
        </p:spPr>
      </p:pic>
      <p:pic>
        <p:nvPicPr>
          <p:cNvPr id="9218" name="Picture 2" descr="Palestinian human rights groups release new report 'Israeli Apartheid: Tool  of Zionist Settler Colonialism' – Mondoweiss">
            <a:extLst>
              <a:ext uri="{FF2B5EF4-FFF2-40B4-BE49-F238E27FC236}">
                <a16:creationId xmlns:a16="http://schemas.microsoft.com/office/drawing/2014/main" id="{AF41C223-4751-3C5D-564D-51B2B0E962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0406" y="1054358"/>
            <a:ext cx="5253402" cy="378434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srael's Zionist Settler-Colonial Project in Palestine Explained | I Got A  Story to Tell | S2E8 - YouTube">
            <a:extLst>
              <a:ext uri="{FF2B5EF4-FFF2-40B4-BE49-F238E27FC236}">
                <a16:creationId xmlns:a16="http://schemas.microsoft.com/office/drawing/2014/main" id="{44FA290F-263E-FDD0-8FB7-2D66C25B01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6437" y="4205344"/>
            <a:ext cx="3281963" cy="2461472"/>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Decolonizing Israel, Liberating Palestine">
            <a:extLst>
              <a:ext uri="{FF2B5EF4-FFF2-40B4-BE49-F238E27FC236}">
                <a16:creationId xmlns:a16="http://schemas.microsoft.com/office/drawing/2014/main" id="{76D066EF-3091-5390-4862-47DD6464FC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8623" y="2553651"/>
            <a:ext cx="2715819" cy="433460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304C270-310B-EE6B-8DFA-DFEF6AD70250}"/>
              </a:ext>
            </a:extLst>
          </p:cNvPr>
          <p:cNvSpPr txBox="1"/>
          <p:nvPr/>
        </p:nvSpPr>
        <p:spPr>
          <a:xfrm>
            <a:off x="497879" y="3868278"/>
            <a:ext cx="2833636" cy="369332"/>
          </a:xfrm>
          <a:prstGeom prst="rect">
            <a:avLst/>
          </a:prstGeom>
          <a:noFill/>
        </p:spPr>
        <p:txBody>
          <a:bodyPr wrap="square" rtlCol="0">
            <a:spAutoFit/>
          </a:bodyPr>
          <a:lstStyle/>
          <a:p>
            <a:r>
              <a:rPr lang="en-NZ" dirty="0"/>
              <a:t>From BDS website</a:t>
            </a:r>
          </a:p>
        </p:txBody>
      </p:sp>
    </p:spTree>
    <p:extLst>
      <p:ext uri="{BB962C8B-B14F-4D97-AF65-F5344CB8AC3E}">
        <p14:creationId xmlns:p14="http://schemas.microsoft.com/office/powerpoint/2010/main" val="13685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F5505-CFCA-B1AE-CCCA-CA56563406F3}"/>
              </a:ext>
            </a:extLst>
          </p:cNvPr>
          <p:cNvSpPr>
            <a:spLocks noGrp="1"/>
          </p:cNvSpPr>
          <p:nvPr>
            <p:ph type="title"/>
          </p:nvPr>
        </p:nvSpPr>
        <p:spPr>
          <a:xfrm>
            <a:off x="414628" y="266267"/>
            <a:ext cx="10772775" cy="788091"/>
          </a:xfrm>
        </p:spPr>
        <p:txBody>
          <a:bodyPr>
            <a:normAutofit fontScale="90000"/>
          </a:bodyPr>
          <a:lstStyle/>
          <a:p>
            <a:r>
              <a:rPr lang="en-NZ" dirty="0"/>
              <a:t>Israeli Jewish colonial slur</a:t>
            </a:r>
          </a:p>
        </p:txBody>
      </p:sp>
      <p:pic>
        <p:nvPicPr>
          <p:cNvPr id="10242" name="Picture 2" descr="Colonialism and Apartheid | BDS Movement">
            <a:extLst>
              <a:ext uri="{FF2B5EF4-FFF2-40B4-BE49-F238E27FC236}">
                <a16:creationId xmlns:a16="http://schemas.microsoft.com/office/drawing/2014/main" id="{23801E20-E665-D55D-36D6-7C9FF6C39E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627" y="1141294"/>
            <a:ext cx="6962961" cy="4907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1857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F5505-CFCA-B1AE-CCCA-CA56563406F3}"/>
              </a:ext>
            </a:extLst>
          </p:cNvPr>
          <p:cNvSpPr>
            <a:spLocks noGrp="1"/>
          </p:cNvSpPr>
          <p:nvPr>
            <p:ph type="title"/>
          </p:nvPr>
        </p:nvSpPr>
        <p:spPr>
          <a:xfrm>
            <a:off x="414628" y="266267"/>
            <a:ext cx="10772775" cy="788091"/>
          </a:xfrm>
        </p:spPr>
        <p:txBody>
          <a:bodyPr>
            <a:normAutofit fontScale="90000"/>
          </a:bodyPr>
          <a:lstStyle/>
          <a:p>
            <a:r>
              <a:rPr lang="en-NZ" dirty="0"/>
              <a:t>Israeli Jewish colonial slur</a:t>
            </a:r>
          </a:p>
        </p:txBody>
      </p:sp>
      <p:pic>
        <p:nvPicPr>
          <p:cNvPr id="11266" name="Picture 2" descr="Jewish loss of land 1000 BCE to 2013 Israel Kingdom">
            <a:extLst>
              <a:ext uri="{FF2B5EF4-FFF2-40B4-BE49-F238E27FC236}">
                <a16:creationId xmlns:a16="http://schemas.microsoft.com/office/drawing/2014/main" id="{EBE14405-607D-70AA-1CD0-C5F848AF08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2290" y="1267787"/>
            <a:ext cx="4879583" cy="3826727"/>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Disappearing Palestine | Boycott Israeli Goods">
            <a:extLst>
              <a:ext uri="{FF2B5EF4-FFF2-40B4-BE49-F238E27FC236}">
                <a16:creationId xmlns:a16="http://schemas.microsoft.com/office/drawing/2014/main" id="{CCD72A49-5793-70B2-AD04-74266BBB4F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445" y="1177071"/>
            <a:ext cx="6011774" cy="3997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7101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F5505-CFCA-B1AE-CCCA-CA56563406F3}"/>
              </a:ext>
            </a:extLst>
          </p:cNvPr>
          <p:cNvSpPr>
            <a:spLocks noGrp="1"/>
          </p:cNvSpPr>
          <p:nvPr>
            <p:ph type="title"/>
          </p:nvPr>
        </p:nvSpPr>
        <p:spPr>
          <a:xfrm>
            <a:off x="414628" y="266267"/>
            <a:ext cx="10772775" cy="788091"/>
          </a:xfrm>
        </p:spPr>
        <p:txBody>
          <a:bodyPr>
            <a:normAutofit fontScale="90000"/>
          </a:bodyPr>
          <a:lstStyle/>
          <a:p>
            <a:r>
              <a:rPr lang="en-NZ" dirty="0"/>
              <a:t>Key points for Israel in NZ Context</a:t>
            </a:r>
          </a:p>
        </p:txBody>
      </p:sp>
      <p:pic>
        <p:nvPicPr>
          <p:cNvPr id="12290" name="Picture 2" descr="Wellington is the first place in NZ to be 'friendly city' with Palestine">
            <a:extLst>
              <a:ext uri="{FF2B5EF4-FFF2-40B4-BE49-F238E27FC236}">
                <a16:creationId xmlns:a16="http://schemas.microsoft.com/office/drawing/2014/main" id="{71E7E61E-67E4-34CA-1B88-85B802020A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7173" y="1170647"/>
            <a:ext cx="4336869" cy="54210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0ABCF1C-0946-97F2-B8EA-235096CEEC89}"/>
              </a:ext>
            </a:extLst>
          </p:cNvPr>
          <p:cNvSpPr txBox="1"/>
          <p:nvPr/>
        </p:nvSpPr>
        <p:spPr>
          <a:xfrm>
            <a:off x="628022" y="1170647"/>
            <a:ext cx="6094324" cy="2559419"/>
          </a:xfrm>
          <a:prstGeom prst="rect">
            <a:avLst/>
          </a:prstGeom>
          <a:noFill/>
        </p:spPr>
        <p:txBody>
          <a:bodyPr wrap="square">
            <a:spAutoFit/>
          </a:bodyPr>
          <a:lstStyle/>
          <a:p>
            <a:pPr marL="342900" indent="-342900" defTabSz="914400" fontAlgn="base">
              <a:lnSpc>
                <a:spcPct val="85000"/>
              </a:lnSpc>
              <a:spcBef>
                <a:spcPts val="1300"/>
              </a:spcBef>
              <a:buFont typeface="+mj-lt"/>
              <a:buAutoNum type="arabicPeriod"/>
            </a:pPr>
            <a:r>
              <a:rPr lang="en-NZ" sz="1600" b="1" dirty="0">
                <a:solidFill>
                  <a:schemeClr val="tx1">
                    <a:lumMod val="85000"/>
                    <a:lumOff val="15000"/>
                  </a:schemeClr>
                </a:solidFill>
              </a:rPr>
              <a:t>Jews as indigenous to the land</a:t>
            </a:r>
          </a:p>
          <a:p>
            <a:pPr marL="342900" indent="-342900" defTabSz="914400" fontAlgn="base">
              <a:lnSpc>
                <a:spcPct val="85000"/>
              </a:lnSpc>
              <a:spcBef>
                <a:spcPts val="1300"/>
              </a:spcBef>
              <a:buFont typeface="+mj-lt"/>
              <a:buAutoNum type="arabicPeriod"/>
            </a:pPr>
            <a:r>
              <a:rPr lang="en-NZ" sz="1600" dirty="0">
                <a:solidFill>
                  <a:schemeClr val="tx1">
                    <a:lumMod val="85000"/>
                    <a:lumOff val="15000"/>
                  </a:schemeClr>
                </a:solidFill>
              </a:rPr>
              <a:t>Jewish history and connection to the land of Israel</a:t>
            </a:r>
          </a:p>
          <a:p>
            <a:pPr marL="342900" indent="-342900" defTabSz="914400" fontAlgn="base">
              <a:lnSpc>
                <a:spcPct val="85000"/>
              </a:lnSpc>
              <a:spcBef>
                <a:spcPts val="1300"/>
              </a:spcBef>
              <a:buFont typeface="+mj-lt"/>
              <a:buAutoNum type="arabicPeriod"/>
            </a:pPr>
            <a:r>
              <a:rPr lang="en-NZ" sz="1600" dirty="0">
                <a:solidFill>
                  <a:schemeClr val="tx1">
                    <a:lumMod val="85000"/>
                    <a:lumOff val="15000"/>
                  </a:schemeClr>
                </a:solidFill>
              </a:rPr>
              <a:t>PA views on social issues such as</a:t>
            </a:r>
          </a:p>
          <a:p>
            <a:pPr marL="800100" lvl="1" indent="-342900" defTabSz="914400" fontAlgn="base">
              <a:lnSpc>
                <a:spcPct val="85000"/>
              </a:lnSpc>
              <a:spcBef>
                <a:spcPts val="1300"/>
              </a:spcBef>
              <a:buFont typeface="Arial" panose="020B0604020202020204" pitchFamily="34" charset="0"/>
              <a:buChar char="•"/>
            </a:pPr>
            <a:r>
              <a:rPr lang="en-NZ" sz="1600" dirty="0">
                <a:solidFill>
                  <a:schemeClr val="tx1">
                    <a:lumMod val="85000"/>
                    <a:lumOff val="15000"/>
                  </a:schemeClr>
                </a:solidFill>
              </a:rPr>
              <a:t>Women’s rights</a:t>
            </a:r>
          </a:p>
          <a:p>
            <a:pPr marL="800100" lvl="1" indent="-342900" defTabSz="914400" fontAlgn="base">
              <a:lnSpc>
                <a:spcPct val="85000"/>
              </a:lnSpc>
              <a:spcBef>
                <a:spcPts val="1300"/>
              </a:spcBef>
              <a:buFont typeface="Arial" panose="020B0604020202020204" pitchFamily="34" charset="0"/>
              <a:buChar char="•"/>
            </a:pPr>
            <a:r>
              <a:rPr lang="en-NZ" sz="1600" dirty="0">
                <a:solidFill>
                  <a:schemeClr val="tx1">
                    <a:lumMod val="85000"/>
                    <a:lumOff val="15000"/>
                  </a:schemeClr>
                </a:solidFill>
              </a:rPr>
              <a:t>LGBTI</a:t>
            </a:r>
          </a:p>
          <a:p>
            <a:pPr marL="800100" lvl="1" indent="-342900" defTabSz="914400" fontAlgn="base">
              <a:lnSpc>
                <a:spcPct val="85000"/>
              </a:lnSpc>
              <a:spcBef>
                <a:spcPts val="1300"/>
              </a:spcBef>
              <a:buFont typeface="Arial" panose="020B0604020202020204" pitchFamily="34" charset="0"/>
              <a:buChar char="•"/>
            </a:pPr>
            <a:r>
              <a:rPr lang="en-NZ" sz="1600" dirty="0">
                <a:solidFill>
                  <a:schemeClr val="tx1">
                    <a:lumMod val="85000"/>
                    <a:lumOff val="15000"/>
                  </a:schemeClr>
                </a:solidFill>
              </a:rPr>
              <a:t>Normalisation of relationships with Jews</a:t>
            </a:r>
          </a:p>
          <a:p>
            <a:pPr marL="800100" lvl="1" indent="-342900" defTabSz="914400" fontAlgn="base">
              <a:lnSpc>
                <a:spcPct val="85000"/>
              </a:lnSpc>
              <a:spcBef>
                <a:spcPts val="1300"/>
              </a:spcBef>
              <a:buFont typeface="Arial" panose="020B0604020202020204" pitchFamily="34" charset="0"/>
              <a:buChar char="•"/>
            </a:pPr>
            <a:r>
              <a:rPr lang="en-NZ" sz="1600" dirty="0">
                <a:solidFill>
                  <a:schemeClr val="tx1">
                    <a:lumMod val="85000"/>
                    <a:lumOff val="15000"/>
                  </a:schemeClr>
                </a:solidFill>
              </a:rPr>
              <a:t>Real apartheid is towards Jews in PA controlled areas</a:t>
            </a:r>
          </a:p>
        </p:txBody>
      </p:sp>
      <p:pic>
        <p:nvPicPr>
          <p:cNvPr id="12292" name="Picture 4" descr="The Arch of Titus (article) | Early empire | Khan Academy">
            <a:extLst>
              <a:ext uri="{FF2B5EF4-FFF2-40B4-BE49-F238E27FC236}">
                <a16:creationId xmlns:a16="http://schemas.microsoft.com/office/drawing/2014/main" id="{6858D0AB-3BAA-DD59-5E85-C51A959EB1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367" y="3845748"/>
            <a:ext cx="4816458" cy="2745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239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755E0-8243-6EA0-A87E-F582CAB2E7ED}"/>
              </a:ext>
            </a:extLst>
          </p:cNvPr>
          <p:cNvSpPr>
            <a:spLocks noGrp="1"/>
          </p:cNvSpPr>
          <p:nvPr>
            <p:ph type="title"/>
          </p:nvPr>
        </p:nvSpPr>
        <p:spPr>
          <a:xfrm>
            <a:off x="657606" y="366688"/>
            <a:ext cx="10772775" cy="713447"/>
          </a:xfrm>
        </p:spPr>
        <p:txBody>
          <a:bodyPr>
            <a:normAutofit fontScale="90000"/>
          </a:bodyPr>
          <a:lstStyle/>
          <a:p>
            <a:r>
              <a:rPr lang="en-NZ" dirty="0"/>
              <a:t>World Jewish Population – 25 Sept 2022</a:t>
            </a:r>
          </a:p>
        </p:txBody>
      </p:sp>
      <p:sp>
        <p:nvSpPr>
          <p:cNvPr id="3" name="Content Placeholder 2">
            <a:extLst>
              <a:ext uri="{FF2B5EF4-FFF2-40B4-BE49-F238E27FC236}">
                <a16:creationId xmlns:a16="http://schemas.microsoft.com/office/drawing/2014/main" id="{00493EC7-DACF-D0D3-9156-771C8A2F3D69}"/>
              </a:ext>
            </a:extLst>
          </p:cNvPr>
          <p:cNvSpPr>
            <a:spLocks noGrp="1"/>
          </p:cNvSpPr>
          <p:nvPr>
            <p:ph idx="1"/>
          </p:nvPr>
        </p:nvSpPr>
        <p:spPr>
          <a:xfrm>
            <a:off x="719137" y="1386529"/>
            <a:ext cx="10753725" cy="3766185"/>
          </a:xfrm>
        </p:spPr>
        <p:txBody>
          <a:bodyPr/>
          <a:lstStyle/>
          <a:p>
            <a:pPr marL="179388" indent="-179388">
              <a:buFont typeface="Arial" panose="020B0604020202020204" pitchFamily="34" charset="0"/>
              <a:buChar char="•"/>
            </a:pPr>
            <a:r>
              <a:rPr lang="en-NZ" dirty="0">
                <a:solidFill>
                  <a:schemeClr val="tx1"/>
                </a:solidFill>
              </a:rPr>
              <a:t>15.3m – increase of 100k from 2021</a:t>
            </a:r>
          </a:p>
          <a:p>
            <a:pPr marL="179388" indent="-179388">
              <a:buFont typeface="Arial" panose="020B0604020202020204" pitchFamily="34" charset="0"/>
              <a:buChar char="•"/>
            </a:pPr>
            <a:r>
              <a:rPr lang="en-NZ" dirty="0">
                <a:solidFill>
                  <a:schemeClr val="tx1"/>
                </a:solidFill>
              </a:rPr>
              <a:t>Israel: 7,080,000 in 2022, increase of 130k from 2021 (6,950,000)</a:t>
            </a:r>
          </a:p>
          <a:p>
            <a:pPr marL="179388" indent="-179388">
              <a:buFont typeface="Arial" panose="020B0604020202020204" pitchFamily="34" charset="0"/>
              <a:buChar char="•"/>
            </a:pPr>
            <a:r>
              <a:rPr lang="en-NZ" dirty="0">
                <a:solidFill>
                  <a:schemeClr val="tx1"/>
                </a:solidFill>
              </a:rPr>
              <a:t>World Jewish population in 1933 – 16.6m</a:t>
            </a:r>
          </a:p>
          <a:p>
            <a:pPr marL="179388" indent="-179388">
              <a:buFont typeface="Arial" panose="020B0604020202020204" pitchFamily="34" charset="0"/>
              <a:buChar char="•"/>
            </a:pPr>
            <a:r>
              <a:rPr lang="en-NZ" dirty="0">
                <a:solidFill>
                  <a:schemeClr val="tx1"/>
                </a:solidFill>
              </a:rPr>
              <a:t>At current growth rate will be another 13 years before we reach pre Holocaust population</a:t>
            </a:r>
          </a:p>
          <a:p>
            <a:pPr marL="179388" indent="-179388">
              <a:buFont typeface="Arial" panose="020B0604020202020204" pitchFamily="34" charset="0"/>
              <a:buChar char="•"/>
            </a:pPr>
            <a:r>
              <a:rPr lang="en-US" dirty="0">
                <a:solidFill>
                  <a:schemeClr val="tx1"/>
                </a:solidFill>
              </a:rPr>
              <a:t>Number of Jews in Israel has increased 10-fold since the establishment of the state in 1948 when there were 650,000 Jews in the country.</a:t>
            </a:r>
          </a:p>
          <a:p>
            <a:pPr marL="179388" indent="-179388">
              <a:buFont typeface="Arial" panose="020B0604020202020204" pitchFamily="34" charset="0"/>
              <a:buChar char="•"/>
            </a:pPr>
            <a:endParaRPr lang="en-US" dirty="0"/>
          </a:p>
          <a:p>
            <a:pPr marL="179388" indent="-179388">
              <a:buFont typeface="Arial" panose="020B0604020202020204" pitchFamily="34" charset="0"/>
              <a:buChar char="•"/>
            </a:pPr>
            <a:endParaRPr lang="en-NZ" dirty="0"/>
          </a:p>
          <a:p>
            <a:pPr indent="-180000">
              <a:buFont typeface="Arial" panose="020B0604020202020204" pitchFamily="34" charset="0"/>
              <a:buChar char="•"/>
            </a:pPr>
            <a:endParaRPr lang="en-NZ" dirty="0"/>
          </a:p>
        </p:txBody>
      </p:sp>
    </p:spTree>
    <p:extLst>
      <p:ext uri="{BB962C8B-B14F-4D97-AF65-F5344CB8AC3E}">
        <p14:creationId xmlns:p14="http://schemas.microsoft.com/office/powerpoint/2010/main" val="193079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349F0-5D23-E0C4-BCE6-B12C30602F4F}"/>
              </a:ext>
            </a:extLst>
          </p:cNvPr>
          <p:cNvSpPr>
            <a:spLocks noGrp="1"/>
          </p:cNvSpPr>
          <p:nvPr>
            <p:ph type="title"/>
          </p:nvPr>
        </p:nvSpPr>
        <p:spPr>
          <a:xfrm>
            <a:off x="461281" y="217394"/>
            <a:ext cx="10772775" cy="722777"/>
          </a:xfrm>
        </p:spPr>
        <p:txBody>
          <a:bodyPr>
            <a:normAutofit/>
          </a:bodyPr>
          <a:lstStyle/>
          <a:p>
            <a:r>
              <a:rPr lang="en-NZ" sz="4000" dirty="0"/>
              <a:t>Top 10 Highest Jewish populations outside of Israel</a:t>
            </a:r>
          </a:p>
        </p:txBody>
      </p:sp>
      <p:sp>
        <p:nvSpPr>
          <p:cNvPr id="3" name="Content Placeholder 2">
            <a:extLst>
              <a:ext uri="{FF2B5EF4-FFF2-40B4-BE49-F238E27FC236}">
                <a16:creationId xmlns:a16="http://schemas.microsoft.com/office/drawing/2014/main" id="{B497E42B-F17D-85B0-5E48-CCD9ADD8B533}"/>
              </a:ext>
            </a:extLst>
          </p:cNvPr>
          <p:cNvSpPr>
            <a:spLocks noGrp="1"/>
          </p:cNvSpPr>
          <p:nvPr>
            <p:ph idx="1"/>
          </p:nvPr>
        </p:nvSpPr>
        <p:spPr>
          <a:xfrm>
            <a:off x="695319" y="1248439"/>
            <a:ext cx="4473842" cy="4361122"/>
          </a:xfrm>
        </p:spPr>
        <p:txBody>
          <a:bodyPr>
            <a:normAutofit fontScale="40000" lnSpcReduction="20000"/>
          </a:bodyPr>
          <a:lstStyle/>
          <a:p>
            <a:pPr marL="179388" indent="-179388" fontAlgn="base">
              <a:lnSpc>
                <a:spcPct val="105000"/>
              </a:lnSpc>
              <a:buFont typeface="Arial" panose="020B0604020202020204" pitchFamily="34" charset="0"/>
              <a:buChar char="•"/>
            </a:pPr>
            <a:r>
              <a:rPr lang="en-NZ" sz="4900" dirty="0">
                <a:solidFill>
                  <a:schemeClr val="tx1"/>
                </a:solidFill>
              </a:rPr>
              <a:t>USA: 6,000,000</a:t>
            </a:r>
          </a:p>
          <a:p>
            <a:pPr marL="179388" indent="-179388" fontAlgn="base">
              <a:lnSpc>
                <a:spcPct val="105000"/>
              </a:lnSpc>
              <a:buFont typeface="Arial" panose="020B0604020202020204" pitchFamily="34" charset="0"/>
              <a:buChar char="•"/>
            </a:pPr>
            <a:r>
              <a:rPr lang="en-NZ" sz="4900" dirty="0">
                <a:solidFill>
                  <a:schemeClr val="tx1"/>
                </a:solidFill>
              </a:rPr>
              <a:t>France: 442,000</a:t>
            </a:r>
          </a:p>
          <a:p>
            <a:pPr marL="179388" indent="-179388" fontAlgn="base">
              <a:lnSpc>
                <a:spcPct val="105000"/>
              </a:lnSpc>
              <a:buFont typeface="Arial" panose="020B0604020202020204" pitchFamily="34" charset="0"/>
              <a:buChar char="•"/>
            </a:pPr>
            <a:r>
              <a:rPr lang="en-NZ" sz="4900" dirty="0">
                <a:solidFill>
                  <a:schemeClr val="tx1"/>
                </a:solidFill>
              </a:rPr>
              <a:t>Canada: 394,000</a:t>
            </a:r>
          </a:p>
          <a:p>
            <a:pPr marL="179388" indent="-179388" fontAlgn="base">
              <a:lnSpc>
                <a:spcPct val="105000"/>
              </a:lnSpc>
              <a:buFont typeface="Arial" panose="020B0604020202020204" pitchFamily="34" charset="0"/>
              <a:buChar char="•"/>
            </a:pPr>
            <a:r>
              <a:rPr lang="en-NZ" sz="4900" dirty="0">
                <a:solidFill>
                  <a:schemeClr val="tx1"/>
                </a:solidFill>
              </a:rPr>
              <a:t>United Kingdom: 292,000</a:t>
            </a:r>
          </a:p>
          <a:p>
            <a:pPr marL="179388" indent="-179388" fontAlgn="base">
              <a:lnSpc>
                <a:spcPct val="105000"/>
              </a:lnSpc>
              <a:buFont typeface="Arial" panose="020B0604020202020204" pitchFamily="34" charset="0"/>
              <a:buChar char="•"/>
            </a:pPr>
            <a:r>
              <a:rPr lang="en-NZ" sz="4900" dirty="0">
                <a:solidFill>
                  <a:schemeClr val="tx1"/>
                </a:solidFill>
              </a:rPr>
              <a:t>Argentina: 173,000</a:t>
            </a:r>
          </a:p>
          <a:p>
            <a:pPr marL="179388" indent="-179388" fontAlgn="base">
              <a:lnSpc>
                <a:spcPct val="105000"/>
              </a:lnSpc>
              <a:buFont typeface="Arial" panose="020B0604020202020204" pitchFamily="34" charset="0"/>
              <a:buChar char="•"/>
            </a:pPr>
            <a:r>
              <a:rPr lang="en-NZ" sz="4900" dirty="0">
                <a:solidFill>
                  <a:schemeClr val="tx1"/>
                </a:solidFill>
              </a:rPr>
              <a:t>Russia: 145,000</a:t>
            </a:r>
          </a:p>
          <a:p>
            <a:pPr marL="179388" indent="-179388" fontAlgn="base">
              <a:lnSpc>
                <a:spcPct val="105000"/>
              </a:lnSpc>
              <a:buFont typeface="Arial" panose="020B0604020202020204" pitchFamily="34" charset="0"/>
              <a:buChar char="•"/>
            </a:pPr>
            <a:r>
              <a:rPr lang="en-NZ" sz="4900" dirty="0">
                <a:solidFill>
                  <a:schemeClr val="tx1"/>
                </a:solidFill>
              </a:rPr>
              <a:t>Australia: 118,200</a:t>
            </a:r>
          </a:p>
          <a:p>
            <a:pPr marL="179388" indent="-179388" fontAlgn="base">
              <a:lnSpc>
                <a:spcPct val="105000"/>
              </a:lnSpc>
              <a:buFont typeface="Arial" panose="020B0604020202020204" pitchFamily="34" charset="0"/>
              <a:buChar char="•"/>
            </a:pPr>
            <a:r>
              <a:rPr lang="en-NZ" sz="4900" dirty="0">
                <a:solidFill>
                  <a:schemeClr val="tx1"/>
                </a:solidFill>
              </a:rPr>
              <a:t>Germany: 118,000</a:t>
            </a:r>
          </a:p>
          <a:p>
            <a:pPr marL="179388" indent="-179388" fontAlgn="base">
              <a:lnSpc>
                <a:spcPct val="105000"/>
              </a:lnSpc>
              <a:buFont typeface="Arial" panose="020B0604020202020204" pitchFamily="34" charset="0"/>
              <a:buChar char="•"/>
            </a:pPr>
            <a:r>
              <a:rPr lang="en-NZ" sz="4900" dirty="0">
                <a:solidFill>
                  <a:schemeClr val="tx1"/>
                </a:solidFill>
              </a:rPr>
              <a:t>Brazil: 91,000</a:t>
            </a:r>
          </a:p>
          <a:p>
            <a:pPr marL="179388" indent="-179388" fontAlgn="base">
              <a:lnSpc>
                <a:spcPct val="105000"/>
              </a:lnSpc>
              <a:buFont typeface="Arial" panose="020B0604020202020204" pitchFamily="34" charset="0"/>
              <a:buChar char="•"/>
            </a:pPr>
            <a:r>
              <a:rPr lang="en-NZ" sz="4900" dirty="0">
                <a:solidFill>
                  <a:schemeClr val="tx1"/>
                </a:solidFill>
              </a:rPr>
              <a:t>South Africa: 51,000</a:t>
            </a:r>
          </a:p>
          <a:p>
            <a:endParaRPr lang="en-NZ" dirty="0"/>
          </a:p>
        </p:txBody>
      </p:sp>
      <p:sp>
        <p:nvSpPr>
          <p:cNvPr id="4" name="Content Placeholder 2">
            <a:extLst>
              <a:ext uri="{FF2B5EF4-FFF2-40B4-BE49-F238E27FC236}">
                <a16:creationId xmlns:a16="http://schemas.microsoft.com/office/drawing/2014/main" id="{863DC1AF-ECCF-9E54-083A-4E41C3AE0F67}"/>
              </a:ext>
            </a:extLst>
          </p:cNvPr>
          <p:cNvSpPr txBox="1">
            <a:spLocks/>
          </p:cNvSpPr>
          <p:nvPr/>
        </p:nvSpPr>
        <p:spPr>
          <a:xfrm>
            <a:off x="6062273" y="1248438"/>
            <a:ext cx="4473842" cy="3766185"/>
          </a:xfrm>
          <a:prstGeom prst="rect">
            <a:avLst/>
          </a:prstGeom>
        </p:spPr>
        <p:txBody>
          <a:bodyPr vert="horz" lIns="91440" tIns="45720" rIns="91440" bIns="45720" rtlCol="0">
            <a:norm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indent="-180000" fontAlgn="base">
              <a:buFont typeface="Arial" pitchFamily="34" charset="0"/>
              <a:buChar char="•"/>
            </a:pPr>
            <a:r>
              <a:rPr lang="en-NZ" dirty="0">
                <a:solidFill>
                  <a:srgbClr val="4D4D4D"/>
                </a:solidFill>
              </a:rPr>
              <a:t>NZ has ~6,000 Jews</a:t>
            </a:r>
          </a:p>
          <a:p>
            <a:endParaRPr lang="en-NZ" dirty="0"/>
          </a:p>
        </p:txBody>
      </p:sp>
      <p:pic>
        <p:nvPicPr>
          <p:cNvPr id="5" name="Picture 2">
            <a:extLst>
              <a:ext uri="{FF2B5EF4-FFF2-40B4-BE49-F238E27FC236}">
                <a16:creationId xmlns:a16="http://schemas.microsoft.com/office/drawing/2014/main" id="{A0C0A7D7-414B-C255-0AB9-75568FE85C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3524" y="2018328"/>
            <a:ext cx="2796459" cy="4278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1422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E5E0C-EBD3-B4AC-BD7B-2D110B164D91}"/>
              </a:ext>
            </a:extLst>
          </p:cNvPr>
          <p:cNvSpPr>
            <a:spLocks noGrp="1"/>
          </p:cNvSpPr>
          <p:nvPr>
            <p:ph type="title"/>
          </p:nvPr>
        </p:nvSpPr>
        <p:spPr>
          <a:xfrm>
            <a:off x="451950" y="294260"/>
            <a:ext cx="10772775" cy="580602"/>
          </a:xfrm>
        </p:spPr>
        <p:txBody>
          <a:bodyPr>
            <a:normAutofit fontScale="90000"/>
          </a:bodyPr>
          <a:lstStyle/>
          <a:p>
            <a:r>
              <a:rPr lang="en-NZ" dirty="0"/>
              <a:t>Israel compared to New Zealand</a:t>
            </a:r>
          </a:p>
        </p:txBody>
      </p:sp>
      <p:sp>
        <p:nvSpPr>
          <p:cNvPr id="3" name="Content Placeholder 2">
            <a:extLst>
              <a:ext uri="{FF2B5EF4-FFF2-40B4-BE49-F238E27FC236}">
                <a16:creationId xmlns:a16="http://schemas.microsoft.com/office/drawing/2014/main" id="{A94B6A8E-1B60-E112-4621-B63B86714C99}"/>
              </a:ext>
            </a:extLst>
          </p:cNvPr>
          <p:cNvSpPr>
            <a:spLocks noGrp="1"/>
          </p:cNvSpPr>
          <p:nvPr>
            <p:ph idx="1"/>
          </p:nvPr>
        </p:nvSpPr>
        <p:spPr>
          <a:xfrm>
            <a:off x="574018" y="1255899"/>
            <a:ext cx="3932951" cy="3766185"/>
          </a:xfrm>
        </p:spPr>
        <p:txBody>
          <a:bodyPr>
            <a:normAutofit/>
          </a:bodyPr>
          <a:lstStyle/>
          <a:p>
            <a:pPr marL="179388" indent="-179388" fontAlgn="base">
              <a:buFont typeface="Arial" panose="020B0604020202020204" pitchFamily="34" charset="0"/>
              <a:buChar char="•"/>
            </a:pPr>
            <a:r>
              <a:rPr lang="en-US" sz="2000" dirty="0">
                <a:solidFill>
                  <a:schemeClr val="tx1"/>
                </a:solidFill>
              </a:rPr>
              <a:t>Israel is about 12 times smaller than New Zealand. </a:t>
            </a:r>
          </a:p>
          <a:p>
            <a:pPr marL="179388" indent="-179388" fontAlgn="base">
              <a:buFont typeface="Arial" panose="020B0604020202020204" pitchFamily="34" charset="0"/>
              <a:buChar char="•"/>
            </a:pPr>
            <a:r>
              <a:rPr lang="en-US" sz="2000" dirty="0">
                <a:solidFill>
                  <a:schemeClr val="tx1"/>
                </a:solidFill>
              </a:rPr>
              <a:t>New Zealand is approximately 268,838 km</a:t>
            </a:r>
            <a:r>
              <a:rPr lang="en-US" sz="2000" baseline="30000" dirty="0">
                <a:solidFill>
                  <a:schemeClr val="tx1"/>
                </a:solidFill>
              </a:rPr>
              <a:t>2</a:t>
            </a:r>
          </a:p>
          <a:p>
            <a:pPr marL="179388" indent="-179388" fontAlgn="base">
              <a:buFont typeface="Arial" panose="020B0604020202020204" pitchFamily="34" charset="0"/>
              <a:buChar char="•"/>
            </a:pPr>
            <a:r>
              <a:rPr lang="en-US" sz="2000" dirty="0">
                <a:solidFill>
                  <a:schemeClr val="tx1"/>
                </a:solidFill>
              </a:rPr>
              <a:t>Israel is approximately 21,937 km</a:t>
            </a:r>
            <a:r>
              <a:rPr lang="en-US" sz="2000" baseline="30000" dirty="0">
                <a:solidFill>
                  <a:schemeClr val="tx1"/>
                </a:solidFill>
              </a:rPr>
              <a:t>2</a:t>
            </a:r>
            <a:endParaRPr lang="en-US" sz="2000" dirty="0">
              <a:solidFill>
                <a:schemeClr val="tx1"/>
              </a:solidFill>
            </a:endParaRPr>
          </a:p>
          <a:p>
            <a:pPr marL="179388" indent="-179388" fontAlgn="base">
              <a:buFont typeface="Arial" panose="020B0604020202020204" pitchFamily="34" charset="0"/>
              <a:buChar char="•"/>
            </a:pPr>
            <a:r>
              <a:rPr lang="en-US" sz="2000" dirty="0">
                <a:solidFill>
                  <a:schemeClr val="tx1"/>
                </a:solidFill>
              </a:rPr>
              <a:t>Israel 8.16% the size of New Zealand</a:t>
            </a:r>
            <a:endParaRPr lang="en-NZ" sz="2000" dirty="0">
              <a:solidFill>
                <a:schemeClr val="tx1"/>
              </a:solidFill>
            </a:endParaRPr>
          </a:p>
        </p:txBody>
      </p:sp>
      <p:pic>
        <p:nvPicPr>
          <p:cNvPr id="1026" name="Picture 2" descr="Size Comparison Map of Israel and New Zealand">
            <a:extLst>
              <a:ext uri="{FF2B5EF4-FFF2-40B4-BE49-F238E27FC236}">
                <a16:creationId xmlns:a16="http://schemas.microsoft.com/office/drawing/2014/main" id="{4259302F-8F2C-D915-1888-C5BB88C449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1924" y="1156236"/>
            <a:ext cx="2742811" cy="396551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DB0A123-224D-62CA-741D-72CBB253D1C1}"/>
              </a:ext>
            </a:extLst>
          </p:cNvPr>
          <p:cNvPicPr>
            <a:picLocks noChangeAspect="1"/>
          </p:cNvPicPr>
          <p:nvPr/>
        </p:nvPicPr>
        <p:blipFill>
          <a:blip r:embed="rId3"/>
          <a:stretch>
            <a:fillRect/>
          </a:stretch>
        </p:blipFill>
        <p:spPr>
          <a:xfrm>
            <a:off x="4726432" y="1104273"/>
            <a:ext cx="4166029" cy="4017473"/>
          </a:xfrm>
          <a:prstGeom prst="rect">
            <a:avLst/>
          </a:prstGeom>
        </p:spPr>
      </p:pic>
    </p:spTree>
    <p:extLst>
      <p:ext uri="{BB962C8B-B14F-4D97-AF65-F5344CB8AC3E}">
        <p14:creationId xmlns:p14="http://schemas.microsoft.com/office/powerpoint/2010/main" val="36863627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172990-23B2-A3A4-4525-EA5628ADED01}"/>
              </a:ext>
            </a:extLst>
          </p:cNvPr>
          <p:cNvPicPr>
            <a:picLocks noChangeAspect="1"/>
          </p:cNvPicPr>
          <p:nvPr/>
        </p:nvPicPr>
        <p:blipFill>
          <a:blip r:embed="rId2"/>
          <a:stretch>
            <a:fillRect/>
          </a:stretch>
        </p:blipFill>
        <p:spPr>
          <a:xfrm>
            <a:off x="389963" y="726140"/>
            <a:ext cx="10957861" cy="5190565"/>
          </a:xfrm>
          <a:prstGeom prst="rect">
            <a:avLst/>
          </a:prstGeom>
        </p:spPr>
      </p:pic>
    </p:spTree>
    <p:extLst>
      <p:ext uri="{BB962C8B-B14F-4D97-AF65-F5344CB8AC3E}">
        <p14:creationId xmlns:p14="http://schemas.microsoft.com/office/powerpoint/2010/main" val="2224569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6BC42-D81C-5443-F227-F651ED97BB53}"/>
              </a:ext>
            </a:extLst>
          </p:cNvPr>
          <p:cNvSpPr>
            <a:spLocks noGrp="1"/>
          </p:cNvSpPr>
          <p:nvPr>
            <p:ph type="title"/>
          </p:nvPr>
        </p:nvSpPr>
        <p:spPr>
          <a:xfrm>
            <a:off x="293330" y="219614"/>
            <a:ext cx="10772775" cy="741438"/>
          </a:xfrm>
        </p:spPr>
        <p:txBody>
          <a:bodyPr>
            <a:normAutofit fontScale="90000"/>
          </a:bodyPr>
          <a:lstStyle/>
          <a:p>
            <a:r>
              <a:rPr lang="en-NZ" dirty="0"/>
              <a:t>Jews in New Zealand</a:t>
            </a:r>
          </a:p>
        </p:txBody>
      </p:sp>
      <p:sp>
        <p:nvSpPr>
          <p:cNvPr id="3" name="Content Placeholder 2">
            <a:extLst>
              <a:ext uri="{FF2B5EF4-FFF2-40B4-BE49-F238E27FC236}">
                <a16:creationId xmlns:a16="http://schemas.microsoft.com/office/drawing/2014/main" id="{8C466F9D-C0BF-FF2C-BC4E-4C7AD4CF0709}"/>
              </a:ext>
            </a:extLst>
          </p:cNvPr>
          <p:cNvSpPr>
            <a:spLocks noGrp="1"/>
          </p:cNvSpPr>
          <p:nvPr>
            <p:ph idx="1"/>
          </p:nvPr>
        </p:nvSpPr>
        <p:spPr>
          <a:xfrm>
            <a:off x="406069" y="1442513"/>
            <a:ext cx="10753725" cy="3766185"/>
          </a:xfrm>
        </p:spPr>
        <p:txBody>
          <a:bodyPr/>
          <a:lstStyle/>
          <a:p>
            <a:pPr marL="179388" indent="-179388" fontAlgn="base">
              <a:buFont typeface="Arial" panose="020B0604020202020204" pitchFamily="34" charset="0"/>
              <a:buChar char="•"/>
            </a:pPr>
            <a:r>
              <a:rPr lang="en-NZ" sz="2000" dirty="0">
                <a:solidFill>
                  <a:schemeClr val="tx1"/>
                </a:solidFill>
              </a:rPr>
              <a:t>2018 NZ Census- Jewish of Jews as per indicating </a:t>
            </a:r>
            <a:r>
              <a:rPr lang="en-US" sz="2000" dirty="0">
                <a:solidFill>
                  <a:schemeClr val="tx1"/>
                </a:solidFill>
              </a:rPr>
              <a:t>Judaism/Jewish religious affiliation in response to the question on religion was 5,274</a:t>
            </a:r>
          </a:p>
          <a:p>
            <a:pPr marL="179388" indent="-179388" fontAlgn="base">
              <a:buFont typeface="Arial" panose="020B0604020202020204" pitchFamily="34" charset="0"/>
              <a:buChar char="•"/>
            </a:pPr>
            <a:r>
              <a:rPr lang="en-US" sz="2000" dirty="0">
                <a:solidFill>
                  <a:schemeClr val="tx1"/>
                </a:solidFill>
              </a:rPr>
              <a:t>Number of people that also reported their ethnicity as Israeli/Jewish was 1854</a:t>
            </a:r>
          </a:p>
          <a:p>
            <a:pPr marL="179388" indent="-179388" fontAlgn="base">
              <a:buFont typeface="Arial" panose="020B0604020202020204" pitchFamily="34" charset="0"/>
              <a:buChar char="•"/>
            </a:pPr>
            <a:r>
              <a:rPr lang="en-US" sz="2000" dirty="0">
                <a:solidFill>
                  <a:schemeClr val="tx1"/>
                </a:solidFill>
              </a:rPr>
              <a:t>Is likely to be some overlapping of above numbers</a:t>
            </a:r>
          </a:p>
          <a:p>
            <a:pPr marL="179388" indent="-179388" fontAlgn="base">
              <a:buFont typeface="Arial" panose="020B0604020202020204" pitchFamily="34" charset="0"/>
              <a:buChar char="•"/>
            </a:pPr>
            <a:r>
              <a:rPr lang="en-US" sz="2000" dirty="0">
                <a:solidFill>
                  <a:schemeClr val="tx1"/>
                </a:solidFill>
              </a:rPr>
              <a:t>Religion figure is also significantly lower (23%) than the 2013 NZ Census figure of 6867</a:t>
            </a:r>
          </a:p>
          <a:p>
            <a:pPr marL="179388" indent="-179388" fontAlgn="base">
              <a:buFont typeface="Arial" panose="020B0604020202020204" pitchFamily="34" charset="0"/>
              <a:buChar char="•"/>
            </a:pPr>
            <a:endParaRPr lang="en-NZ" sz="2000" dirty="0"/>
          </a:p>
        </p:txBody>
      </p:sp>
    </p:spTree>
    <p:extLst>
      <p:ext uri="{BB962C8B-B14F-4D97-AF65-F5344CB8AC3E}">
        <p14:creationId xmlns:p14="http://schemas.microsoft.com/office/powerpoint/2010/main" val="27464595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F5505-CFCA-B1AE-CCCA-CA56563406F3}"/>
              </a:ext>
            </a:extLst>
          </p:cNvPr>
          <p:cNvSpPr>
            <a:spLocks noGrp="1"/>
          </p:cNvSpPr>
          <p:nvPr>
            <p:ph type="title"/>
          </p:nvPr>
        </p:nvSpPr>
        <p:spPr>
          <a:xfrm>
            <a:off x="386636" y="278367"/>
            <a:ext cx="10772775" cy="610810"/>
          </a:xfrm>
        </p:spPr>
        <p:txBody>
          <a:bodyPr>
            <a:normAutofit fontScale="90000"/>
          </a:bodyPr>
          <a:lstStyle/>
          <a:p>
            <a:r>
              <a:rPr lang="en-NZ" dirty="0"/>
              <a:t>NZ Jews and Israel</a:t>
            </a:r>
          </a:p>
        </p:txBody>
      </p:sp>
      <p:sp>
        <p:nvSpPr>
          <p:cNvPr id="3" name="Content Placeholder 2">
            <a:extLst>
              <a:ext uri="{FF2B5EF4-FFF2-40B4-BE49-F238E27FC236}">
                <a16:creationId xmlns:a16="http://schemas.microsoft.com/office/drawing/2014/main" id="{99D4A524-E39F-3444-4077-C7E95EAC4557}"/>
              </a:ext>
            </a:extLst>
          </p:cNvPr>
          <p:cNvSpPr>
            <a:spLocks noGrp="1"/>
          </p:cNvSpPr>
          <p:nvPr>
            <p:ph idx="1"/>
          </p:nvPr>
        </p:nvSpPr>
        <p:spPr>
          <a:xfrm>
            <a:off x="368747" y="1283892"/>
            <a:ext cx="10753725" cy="1179389"/>
          </a:xfrm>
        </p:spPr>
        <p:txBody>
          <a:bodyPr/>
          <a:lstStyle/>
          <a:p>
            <a:pPr marL="179388" indent="-179388" fontAlgn="base">
              <a:buFont typeface="Arial" panose="020B0604020202020204" pitchFamily="34" charset="0"/>
              <a:buChar char="•"/>
            </a:pPr>
            <a:r>
              <a:rPr lang="en-US" sz="2000" dirty="0">
                <a:solidFill>
                  <a:schemeClr val="tx1"/>
                </a:solidFill>
              </a:rPr>
              <a:t>A fifth of respondents would choose to reside in Israel if they were not in New Zealand. </a:t>
            </a:r>
          </a:p>
          <a:p>
            <a:pPr marL="179388" indent="-179388" fontAlgn="base">
              <a:buFont typeface="Arial" panose="020B0604020202020204" pitchFamily="34" charset="0"/>
              <a:buChar char="•"/>
            </a:pPr>
            <a:r>
              <a:rPr lang="en-US" sz="2000" dirty="0">
                <a:solidFill>
                  <a:schemeClr val="tx1"/>
                </a:solidFill>
              </a:rPr>
              <a:t>Linkages with Israel were high in that two-thirds or more had family in Israel</a:t>
            </a:r>
          </a:p>
          <a:p>
            <a:pPr marL="179388" indent="-179388" fontAlgn="base">
              <a:buFont typeface="Arial" panose="020B0604020202020204" pitchFamily="34" charset="0"/>
              <a:buChar char="•"/>
            </a:pPr>
            <a:endParaRPr lang="en-NZ" sz="2000" dirty="0"/>
          </a:p>
        </p:txBody>
      </p:sp>
      <p:pic>
        <p:nvPicPr>
          <p:cNvPr id="5" name="Picture 4">
            <a:extLst>
              <a:ext uri="{FF2B5EF4-FFF2-40B4-BE49-F238E27FC236}">
                <a16:creationId xmlns:a16="http://schemas.microsoft.com/office/drawing/2014/main" id="{30BBCDE3-A733-CFE9-3167-D836768E35E7}"/>
              </a:ext>
            </a:extLst>
          </p:cNvPr>
          <p:cNvPicPr>
            <a:picLocks noChangeAspect="1"/>
          </p:cNvPicPr>
          <p:nvPr/>
        </p:nvPicPr>
        <p:blipFill>
          <a:blip r:embed="rId2"/>
          <a:stretch>
            <a:fillRect/>
          </a:stretch>
        </p:blipFill>
        <p:spPr>
          <a:xfrm>
            <a:off x="453710" y="2331100"/>
            <a:ext cx="9922100" cy="3520745"/>
          </a:xfrm>
          <a:prstGeom prst="rect">
            <a:avLst/>
          </a:prstGeom>
        </p:spPr>
      </p:pic>
    </p:spTree>
    <p:extLst>
      <p:ext uri="{BB962C8B-B14F-4D97-AF65-F5344CB8AC3E}">
        <p14:creationId xmlns:p14="http://schemas.microsoft.com/office/powerpoint/2010/main" val="2042840592"/>
      </p:ext>
    </p:extLst>
  </p:cSld>
  <p:clrMapOvr>
    <a:masterClrMapping/>
  </p:clrMapOvr>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docProps/app.xml><?xml version="1.0" encoding="utf-8"?>
<Properties xmlns="http://schemas.openxmlformats.org/officeDocument/2006/extended-properties" xmlns:vt="http://schemas.openxmlformats.org/officeDocument/2006/docPropsVTypes">
  <Template>TM03457491[[fn=Metropolitan]]</Template>
  <TotalTime>546</TotalTime>
  <Words>1581</Words>
  <Application>Microsoft Office PowerPoint</Application>
  <PresentationFormat>Widescreen</PresentationFormat>
  <Paragraphs>126</Paragraphs>
  <Slides>36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Calibri Light</vt:lpstr>
      <vt:lpstr>ReithSans</vt:lpstr>
      <vt:lpstr>Metropolitan</vt:lpstr>
      <vt:lpstr>Being Jewish in today’s World</vt:lpstr>
      <vt:lpstr>Today’s talk</vt:lpstr>
      <vt:lpstr>World Jewish Population – 25 Sept 2022</vt:lpstr>
      <vt:lpstr>World Jewish Population – 25 Sept 2022</vt:lpstr>
      <vt:lpstr>Top 10 Highest Jewish populations outside of Israel</vt:lpstr>
      <vt:lpstr>Israel compared to New Zealand</vt:lpstr>
      <vt:lpstr>PowerPoint Presentation</vt:lpstr>
      <vt:lpstr>Jews in New Zealand</vt:lpstr>
      <vt:lpstr>NZ Jews and Israel</vt:lpstr>
      <vt:lpstr>NZ Jews and Israel</vt:lpstr>
      <vt:lpstr>NZ Jews and Israel</vt:lpstr>
      <vt:lpstr>NZ Jews and Jewish identity</vt:lpstr>
      <vt:lpstr>NZ Jews and antisemitism</vt:lpstr>
      <vt:lpstr>NZ Jews and antisemitism</vt:lpstr>
      <vt:lpstr>NZ Jews and antisemitism</vt:lpstr>
      <vt:lpstr>NZ Jews and antisemitism - Antisemitism Survey of New Zealand 2021</vt:lpstr>
      <vt:lpstr>NZ Jews and antisemitism - Antisemitism Survey of New Zealand 2021</vt:lpstr>
      <vt:lpstr>NZ Jews, antisemitism and anti-Zionism</vt:lpstr>
      <vt:lpstr>NZ Jews, antisemitism and anti-Zionism</vt:lpstr>
      <vt:lpstr>Anti-Zionism and antisemitism</vt:lpstr>
      <vt:lpstr>Whitewashing antisemitism</vt:lpstr>
      <vt:lpstr>International Holocaust Remembrance Alliance (IHRA)</vt:lpstr>
      <vt:lpstr>Natan Sharansky – 3D Test of Antisemitism</vt:lpstr>
      <vt:lpstr>Global antisemitism</vt:lpstr>
      <vt:lpstr>Global antisemitism</vt:lpstr>
      <vt:lpstr>Global antisemitism</vt:lpstr>
      <vt:lpstr>Global antisemitism</vt:lpstr>
      <vt:lpstr>Global antisemitism</vt:lpstr>
      <vt:lpstr>Global antisemitism</vt:lpstr>
      <vt:lpstr>Global antisemitism</vt:lpstr>
      <vt:lpstr>Global antisemitism</vt:lpstr>
      <vt:lpstr>BDS (Boycott, Divestment, Sanctions)</vt:lpstr>
      <vt:lpstr>Israeli Jewish colonial slur</vt:lpstr>
      <vt:lpstr>Israeli Jewish colonial slur</vt:lpstr>
      <vt:lpstr>Israeli Jewish colonial slur</vt:lpstr>
      <vt:lpstr>Key points for Israel in NZ Context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Jews and the World Today</dc:title>
  <dc:creator>Rob Berg</dc:creator>
  <cp:lastModifiedBy>Rob Berg</cp:lastModifiedBy>
  <cp:revision>1</cp:revision>
  <dcterms:created xsi:type="dcterms:W3CDTF">2023-07-14T23:55:57Z</dcterms:created>
  <dcterms:modified xsi:type="dcterms:W3CDTF">2023-07-15T09:02:56Z</dcterms:modified>
</cp:coreProperties>
</file>